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289"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8B3"/>
    <a:srgbClr val="F6BB00"/>
    <a:srgbClr val="C393C1"/>
    <a:srgbClr val="DAA600"/>
    <a:srgbClr val="FF3399"/>
    <a:srgbClr val="FFFFFF"/>
    <a:srgbClr val="F3A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0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2" name="Shape 32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Joined action</a:t>
            </a:r>
            <a:r>
              <a:rPr lang="en-US" baseline="0" dirty="0" smtClean="0"/>
              <a:t>: identify LL’s to combine and serve as a show-case in integrating the Elements of Building. This could serve as a reference implementation for future implementations.</a:t>
            </a:r>
            <a:endParaRPr lang="en-US" dirty="0"/>
          </a:p>
        </p:txBody>
      </p:sp>
      <p:sp>
        <p:nvSpPr>
          <p:cNvPr id="4" name="Tijdelijke aanduiding voor dianummer 3"/>
          <p:cNvSpPr>
            <a:spLocks noGrp="1"/>
          </p:cNvSpPr>
          <p:nvPr>
            <p:ph type="sldNum" sz="quarter" idx="10"/>
          </p:nvPr>
        </p:nvSpPr>
        <p:spPr/>
        <p:txBody>
          <a:bodyPr/>
          <a:lstStyle/>
          <a:p>
            <a:fld id="{9F98BD7C-3595-4C00-831D-FCA5E5D0FF07}" type="slidenum">
              <a:rPr lang="en-US" smtClean="0"/>
              <a:t>14</a:t>
            </a:fld>
            <a:endParaRPr lang="en-US"/>
          </a:p>
        </p:txBody>
      </p:sp>
    </p:spTree>
    <p:extLst>
      <p:ext uri="{BB962C8B-B14F-4D97-AF65-F5344CB8AC3E}">
        <p14:creationId xmlns:p14="http://schemas.microsoft.com/office/powerpoint/2010/main" val="261364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6_Diapositiva titolo">
    <p:spTree>
      <p:nvGrpSpPr>
        <p:cNvPr id="1" name=""/>
        <p:cNvGrpSpPr/>
        <p:nvPr/>
      </p:nvGrpSpPr>
      <p:grpSpPr>
        <a:xfrm>
          <a:off x="0" y="0"/>
          <a:ext cx="0" cy="0"/>
          <a:chOff x="0" y="0"/>
          <a:chExt cx="0" cy="0"/>
        </a:xfrm>
      </p:grpSpPr>
      <p:sp>
        <p:nvSpPr>
          <p:cNvPr id="1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0_Diapositiva titolo">
    <p:spTree>
      <p:nvGrpSpPr>
        <p:cNvPr id="1" name=""/>
        <p:cNvGrpSpPr/>
        <p:nvPr/>
      </p:nvGrpSpPr>
      <p:grpSpPr>
        <a:xfrm>
          <a:off x="0" y="0"/>
          <a:ext cx="0" cy="0"/>
          <a:chOff x="0" y="0"/>
          <a:chExt cx="0" cy="0"/>
        </a:xfrm>
      </p:grpSpPr>
      <p:pic>
        <p:nvPicPr>
          <p:cNvPr id="111" name="Immagine 3" descr="Immagine 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3_Diapositiva titolo">
    <p:spTree>
      <p:nvGrpSpPr>
        <p:cNvPr id="1" name=""/>
        <p:cNvGrpSpPr/>
        <p:nvPr/>
      </p:nvGrpSpPr>
      <p:grpSpPr>
        <a:xfrm>
          <a:off x="0" y="0"/>
          <a:ext cx="0" cy="0"/>
          <a:chOff x="0" y="0"/>
          <a:chExt cx="0" cy="0"/>
        </a:xfrm>
      </p:grpSpPr>
      <p:pic>
        <p:nvPicPr>
          <p:cNvPr id="127" name="Immagine 3" descr="Immagine 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4_Diapositiva titolo">
    <p:spTree>
      <p:nvGrpSpPr>
        <p:cNvPr id="1" name=""/>
        <p:cNvGrpSpPr/>
        <p:nvPr/>
      </p:nvGrpSpPr>
      <p:grpSpPr>
        <a:xfrm>
          <a:off x="0" y="0"/>
          <a:ext cx="0" cy="0"/>
          <a:chOff x="0" y="0"/>
          <a:chExt cx="0" cy="0"/>
        </a:xfrm>
      </p:grpSpPr>
      <p:pic>
        <p:nvPicPr>
          <p:cNvPr id="135" name="Immagine 2" descr="Immagin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olo e contenuto">
    <p:spTree>
      <p:nvGrpSpPr>
        <p:cNvPr id="1" name=""/>
        <p:cNvGrpSpPr/>
        <p:nvPr/>
      </p:nvGrpSpPr>
      <p:grpSpPr>
        <a:xfrm>
          <a:off x="0" y="0"/>
          <a:ext cx="0" cy="0"/>
          <a:chOff x="0" y="0"/>
          <a:chExt cx="0" cy="0"/>
        </a:xfrm>
      </p:grpSpPr>
      <p:sp>
        <p:nvSpPr>
          <p:cNvPr id="151" name="Titel"/>
          <p:cNvSpPr txBox="1">
            <a:spLocks noGrp="1"/>
          </p:cNvSpPr>
          <p:nvPr>
            <p:ph type="title"/>
          </p:nvPr>
        </p:nvSpPr>
        <p:spPr>
          <a:xfrm>
            <a:off x="838200" y="365125"/>
            <a:ext cx="10515600" cy="1325563"/>
          </a:xfrm>
          <a:prstGeom prst="rect">
            <a:avLst/>
          </a:prstGeom>
        </p:spPr>
        <p:txBody>
          <a:bodyPr/>
          <a:lstStyle/>
          <a:p>
            <a:r>
              <a:t>Titel</a:t>
            </a:r>
          </a:p>
        </p:txBody>
      </p:sp>
      <p:sp>
        <p:nvSpPr>
          <p:cNvPr id="152" name="Hoofdtekst - niveau één…"/>
          <p:cNvSpPr txBox="1">
            <a:spLocks noGrp="1"/>
          </p:cNvSpPr>
          <p:nvPr>
            <p:ph type="body" idx="1"/>
          </p:nvPr>
        </p:nvSpPr>
        <p:spPr>
          <a:xfrm>
            <a:off x="838200" y="1825625"/>
            <a:ext cx="10515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53"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Intestazione sezione">
    <p:spTree>
      <p:nvGrpSpPr>
        <p:cNvPr id="1" name=""/>
        <p:cNvGrpSpPr/>
        <p:nvPr/>
      </p:nvGrpSpPr>
      <p:grpSpPr>
        <a:xfrm>
          <a:off x="0" y="0"/>
          <a:ext cx="0" cy="0"/>
          <a:chOff x="0" y="0"/>
          <a:chExt cx="0" cy="0"/>
        </a:xfrm>
      </p:grpSpPr>
      <p:sp>
        <p:nvSpPr>
          <p:cNvPr id="160" name="Titel"/>
          <p:cNvSpPr txBox="1">
            <a:spLocks noGrp="1"/>
          </p:cNvSpPr>
          <p:nvPr>
            <p:ph type="title"/>
          </p:nvPr>
        </p:nvSpPr>
        <p:spPr>
          <a:xfrm>
            <a:off x="831850" y="1709738"/>
            <a:ext cx="10515600" cy="2852737"/>
          </a:xfrm>
          <a:prstGeom prst="rect">
            <a:avLst/>
          </a:prstGeom>
        </p:spPr>
        <p:txBody>
          <a:bodyPr anchor="b"/>
          <a:lstStyle>
            <a:lvl1pPr>
              <a:defRPr sz="6000"/>
            </a:lvl1pPr>
          </a:lstStyle>
          <a:p>
            <a:r>
              <a:t>Titel</a:t>
            </a:r>
          </a:p>
        </p:txBody>
      </p:sp>
      <p:sp>
        <p:nvSpPr>
          <p:cNvPr id="161" name="Hoofdtekst - niveau één…"/>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62"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ue contenuti">
    <p:spTree>
      <p:nvGrpSpPr>
        <p:cNvPr id="1" name=""/>
        <p:cNvGrpSpPr/>
        <p:nvPr/>
      </p:nvGrpSpPr>
      <p:grpSpPr>
        <a:xfrm>
          <a:off x="0" y="0"/>
          <a:ext cx="0" cy="0"/>
          <a:chOff x="0" y="0"/>
          <a:chExt cx="0" cy="0"/>
        </a:xfrm>
      </p:grpSpPr>
      <p:sp>
        <p:nvSpPr>
          <p:cNvPr id="169" name="Titel"/>
          <p:cNvSpPr txBox="1">
            <a:spLocks noGrp="1"/>
          </p:cNvSpPr>
          <p:nvPr>
            <p:ph type="title"/>
          </p:nvPr>
        </p:nvSpPr>
        <p:spPr>
          <a:xfrm>
            <a:off x="838200" y="365125"/>
            <a:ext cx="10515600" cy="1325563"/>
          </a:xfrm>
          <a:prstGeom prst="rect">
            <a:avLst/>
          </a:prstGeom>
        </p:spPr>
        <p:txBody>
          <a:bodyPr/>
          <a:lstStyle/>
          <a:p>
            <a:r>
              <a:t>Titel</a:t>
            </a:r>
          </a:p>
        </p:txBody>
      </p:sp>
      <p:sp>
        <p:nvSpPr>
          <p:cNvPr id="170"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71"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nfronto">
    <p:spTree>
      <p:nvGrpSpPr>
        <p:cNvPr id="1" name=""/>
        <p:cNvGrpSpPr/>
        <p:nvPr/>
      </p:nvGrpSpPr>
      <p:grpSpPr>
        <a:xfrm>
          <a:off x="0" y="0"/>
          <a:ext cx="0" cy="0"/>
          <a:chOff x="0" y="0"/>
          <a:chExt cx="0" cy="0"/>
        </a:xfrm>
      </p:grpSpPr>
      <p:sp>
        <p:nvSpPr>
          <p:cNvPr id="178" name="Titel"/>
          <p:cNvSpPr txBox="1">
            <a:spLocks noGrp="1"/>
          </p:cNvSpPr>
          <p:nvPr>
            <p:ph type="title"/>
          </p:nvPr>
        </p:nvSpPr>
        <p:spPr>
          <a:xfrm>
            <a:off x="839787" y="365125"/>
            <a:ext cx="10515601" cy="1325563"/>
          </a:xfrm>
          <a:prstGeom prst="rect">
            <a:avLst/>
          </a:prstGeom>
        </p:spPr>
        <p:txBody>
          <a:bodyPr/>
          <a:lstStyle/>
          <a:p>
            <a:r>
              <a:t>Titel</a:t>
            </a:r>
          </a:p>
        </p:txBody>
      </p:sp>
      <p:sp>
        <p:nvSpPr>
          <p:cNvPr id="179" name="Hoofdtekst - niveau één…"/>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atin typeface="+mj-lt"/>
                <a:ea typeface="+mj-ea"/>
                <a:cs typeface="+mj-cs"/>
                <a:sym typeface="Helvetica"/>
              </a:defRPr>
            </a:lvl1pPr>
            <a:lvl2pPr marL="0" indent="457200">
              <a:buSzTx/>
              <a:buFontTx/>
              <a:buNone/>
              <a:defRPr sz="2400" b="1">
                <a:latin typeface="+mj-lt"/>
                <a:ea typeface="+mj-ea"/>
                <a:cs typeface="+mj-cs"/>
                <a:sym typeface="Helvetica"/>
              </a:defRPr>
            </a:lvl2pPr>
            <a:lvl3pPr marL="0" indent="914400">
              <a:buSzTx/>
              <a:buFontTx/>
              <a:buNone/>
              <a:defRPr sz="2400" b="1">
                <a:latin typeface="+mj-lt"/>
                <a:ea typeface="+mj-ea"/>
                <a:cs typeface="+mj-cs"/>
                <a:sym typeface="Helvetica"/>
              </a:defRPr>
            </a:lvl3pPr>
            <a:lvl4pPr marL="0" indent="1371600">
              <a:buSzTx/>
              <a:buFontTx/>
              <a:buNone/>
              <a:defRPr sz="2400" b="1">
                <a:latin typeface="+mj-lt"/>
                <a:ea typeface="+mj-ea"/>
                <a:cs typeface="+mj-cs"/>
                <a:sym typeface="Helvetica"/>
              </a:defRPr>
            </a:lvl4pPr>
            <a:lvl5pPr marL="0" indent="1828800">
              <a:buSzTx/>
              <a:buFontTx/>
              <a:buNone/>
              <a:defRPr sz="2400" b="1">
                <a:latin typeface="+mj-lt"/>
                <a:ea typeface="+mj-ea"/>
                <a:cs typeface="+mj-cs"/>
                <a:sym typeface="Helvetic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80" name="Segnaposto testo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latin typeface="+mj-lt"/>
                <a:ea typeface="+mj-ea"/>
                <a:cs typeface="+mj-cs"/>
                <a:sym typeface="Helvetica"/>
              </a:defRPr>
            </a:pPr>
            <a:endParaRPr/>
          </a:p>
        </p:txBody>
      </p:sp>
      <p:sp>
        <p:nvSpPr>
          <p:cNvPr id="181"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Solo titolo">
    <p:spTree>
      <p:nvGrpSpPr>
        <p:cNvPr id="1" name=""/>
        <p:cNvGrpSpPr/>
        <p:nvPr/>
      </p:nvGrpSpPr>
      <p:grpSpPr>
        <a:xfrm>
          <a:off x="0" y="0"/>
          <a:ext cx="0" cy="0"/>
          <a:chOff x="0" y="0"/>
          <a:chExt cx="0" cy="0"/>
        </a:xfrm>
      </p:grpSpPr>
      <p:sp>
        <p:nvSpPr>
          <p:cNvPr id="188" name="Titel"/>
          <p:cNvSpPr txBox="1">
            <a:spLocks noGrp="1"/>
          </p:cNvSpPr>
          <p:nvPr>
            <p:ph type="title"/>
          </p:nvPr>
        </p:nvSpPr>
        <p:spPr>
          <a:xfrm>
            <a:off x="838200" y="365125"/>
            <a:ext cx="10515600" cy="1325563"/>
          </a:xfrm>
          <a:prstGeom prst="rect">
            <a:avLst/>
          </a:prstGeom>
        </p:spPr>
        <p:txBody>
          <a:bodyPr/>
          <a:lstStyle/>
          <a:p>
            <a:r>
              <a:t>Titel</a:t>
            </a:r>
          </a:p>
        </p:txBody>
      </p:sp>
      <p:sp>
        <p:nvSpPr>
          <p:cNvPr id="189"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Vuota">
    <p:spTree>
      <p:nvGrpSpPr>
        <p:cNvPr id="1" name=""/>
        <p:cNvGrpSpPr/>
        <p:nvPr/>
      </p:nvGrpSpPr>
      <p:grpSpPr>
        <a:xfrm>
          <a:off x="0" y="0"/>
          <a:ext cx="0" cy="0"/>
          <a:chOff x="0" y="0"/>
          <a:chExt cx="0" cy="0"/>
        </a:xfrm>
      </p:grpSpPr>
      <p:sp>
        <p:nvSpPr>
          <p:cNvPr id="196"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uto con didascalia">
    <p:spTree>
      <p:nvGrpSpPr>
        <p:cNvPr id="1" name=""/>
        <p:cNvGrpSpPr/>
        <p:nvPr/>
      </p:nvGrpSpPr>
      <p:grpSpPr>
        <a:xfrm>
          <a:off x="0" y="0"/>
          <a:ext cx="0" cy="0"/>
          <a:chOff x="0" y="0"/>
          <a:chExt cx="0" cy="0"/>
        </a:xfrm>
      </p:grpSpPr>
      <p:sp>
        <p:nvSpPr>
          <p:cNvPr id="203" name="Titel"/>
          <p:cNvSpPr txBox="1">
            <a:spLocks noGrp="1"/>
          </p:cNvSpPr>
          <p:nvPr>
            <p:ph type="title"/>
          </p:nvPr>
        </p:nvSpPr>
        <p:spPr>
          <a:xfrm>
            <a:off x="839787" y="457200"/>
            <a:ext cx="3932239" cy="1600200"/>
          </a:xfrm>
          <a:prstGeom prst="rect">
            <a:avLst/>
          </a:prstGeom>
        </p:spPr>
        <p:txBody>
          <a:bodyPr anchor="b"/>
          <a:lstStyle>
            <a:lvl1pPr>
              <a:defRPr sz="3200"/>
            </a:lvl1pPr>
          </a:lstStyle>
          <a:p>
            <a:r>
              <a:t>Titel</a:t>
            </a:r>
          </a:p>
        </p:txBody>
      </p:sp>
      <p:sp>
        <p:nvSpPr>
          <p:cNvPr id="204" name="Hoofdtekst - niveau één…"/>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05" name="Segnaposto testo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206"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iapositiva titolo">
    <p:spTree>
      <p:nvGrpSpPr>
        <p:cNvPr id="1" name=""/>
        <p:cNvGrpSpPr/>
        <p:nvPr/>
      </p:nvGrpSpPr>
      <p:grpSpPr>
        <a:xfrm>
          <a:off x="0" y="0"/>
          <a:ext cx="0" cy="0"/>
          <a:chOff x="0" y="0"/>
          <a:chExt cx="0" cy="0"/>
        </a:xfrm>
      </p:grpSpPr>
      <p:sp>
        <p:nvSpPr>
          <p:cNvPr id="19" name="Titel"/>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a:t>
            </a:r>
          </a:p>
        </p:txBody>
      </p:sp>
      <p:sp>
        <p:nvSpPr>
          <p:cNvPr id="20" name="Hoofdtekst - niveau één…"/>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21" name="Immagine 6" descr="Immagin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2"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Immagine con didascalia">
    <p:spTree>
      <p:nvGrpSpPr>
        <p:cNvPr id="1" name=""/>
        <p:cNvGrpSpPr/>
        <p:nvPr/>
      </p:nvGrpSpPr>
      <p:grpSpPr>
        <a:xfrm>
          <a:off x="0" y="0"/>
          <a:ext cx="0" cy="0"/>
          <a:chOff x="0" y="0"/>
          <a:chExt cx="0" cy="0"/>
        </a:xfrm>
      </p:grpSpPr>
      <p:sp>
        <p:nvSpPr>
          <p:cNvPr id="213" name="Titel"/>
          <p:cNvSpPr txBox="1">
            <a:spLocks noGrp="1"/>
          </p:cNvSpPr>
          <p:nvPr>
            <p:ph type="title"/>
          </p:nvPr>
        </p:nvSpPr>
        <p:spPr>
          <a:xfrm>
            <a:off x="839787" y="457200"/>
            <a:ext cx="3932239" cy="1600200"/>
          </a:xfrm>
          <a:prstGeom prst="rect">
            <a:avLst/>
          </a:prstGeom>
        </p:spPr>
        <p:txBody>
          <a:bodyPr anchor="b"/>
          <a:lstStyle>
            <a:lvl1pPr>
              <a:defRPr sz="3200"/>
            </a:lvl1pPr>
          </a:lstStyle>
          <a:p>
            <a:r>
              <a:t>Titel</a:t>
            </a:r>
          </a:p>
        </p:txBody>
      </p:sp>
      <p:sp>
        <p:nvSpPr>
          <p:cNvPr id="214" name="Segnaposto immagine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215" name="Hoofdtekst - niveau één…"/>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16"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9_Otsikko ja sisältö">
    <p:spTree>
      <p:nvGrpSpPr>
        <p:cNvPr id="1" name=""/>
        <p:cNvGrpSpPr/>
        <p:nvPr/>
      </p:nvGrpSpPr>
      <p:grpSpPr>
        <a:xfrm>
          <a:off x="0" y="0"/>
          <a:ext cx="0" cy="0"/>
          <a:chOff x="0" y="0"/>
          <a:chExt cx="0" cy="0"/>
        </a:xfrm>
      </p:grpSpPr>
      <p:sp>
        <p:nvSpPr>
          <p:cNvPr id="223" name="Kuvan paikkamerkki 4"/>
          <p:cNvSpPr>
            <a:spLocks noGrp="1"/>
          </p:cNvSpPr>
          <p:nvPr>
            <p:ph type="pic" idx="13"/>
          </p:nvPr>
        </p:nvSpPr>
        <p:spPr>
          <a:xfrm>
            <a:off x="6015566" y="-9529"/>
            <a:ext cx="6199127" cy="6872097"/>
          </a:xfrm>
          <a:prstGeom prst="rect">
            <a:avLst/>
          </a:prstGeom>
        </p:spPr>
        <p:txBody>
          <a:bodyPr lIns="91439" rIns="91439">
            <a:noAutofit/>
          </a:bodyPr>
          <a:lstStyle/>
          <a:p>
            <a:endParaRPr/>
          </a:p>
        </p:txBody>
      </p:sp>
      <p:sp>
        <p:nvSpPr>
          <p:cNvPr id="224" name="Titel"/>
          <p:cNvSpPr txBox="1">
            <a:spLocks noGrp="1"/>
          </p:cNvSpPr>
          <p:nvPr>
            <p:ph type="title"/>
          </p:nvPr>
        </p:nvSpPr>
        <p:spPr>
          <a:xfrm>
            <a:off x="838200" y="365125"/>
            <a:ext cx="10515600" cy="1325563"/>
          </a:xfrm>
          <a:prstGeom prst="rect">
            <a:avLst/>
          </a:prstGeom>
        </p:spPr>
        <p:txBody>
          <a:bodyPr/>
          <a:lstStyle/>
          <a:p>
            <a:r>
              <a:t>Titel</a:t>
            </a:r>
          </a:p>
        </p:txBody>
      </p:sp>
      <p:sp>
        <p:nvSpPr>
          <p:cNvPr id="225" name="Hoofdtekst - niveau één…"/>
          <p:cNvSpPr txBox="1">
            <a:spLocks noGrp="1"/>
          </p:cNvSpPr>
          <p:nvPr>
            <p:ph type="body" idx="1"/>
          </p:nvPr>
        </p:nvSpPr>
        <p:spPr>
          <a:xfrm>
            <a:off x="838200" y="1825625"/>
            <a:ext cx="10515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4_Otsikko ja sisältö">
    <p:spTree>
      <p:nvGrpSpPr>
        <p:cNvPr id="1" name=""/>
        <p:cNvGrpSpPr/>
        <p:nvPr/>
      </p:nvGrpSpPr>
      <p:grpSpPr>
        <a:xfrm>
          <a:off x="0" y="0"/>
          <a:ext cx="0" cy="0"/>
          <a:chOff x="0" y="0"/>
          <a:chExt cx="0" cy="0"/>
        </a:xfrm>
      </p:grpSpPr>
      <p:sp>
        <p:nvSpPr>
          <p:cNvPr id="233" name="Picture Placeholder 7"/>
          <p:cNvSpPr>
            <a:spLocks noGrp="1"/>
          </p:cNvSpPr>
          <p:nvPr>
            <p:ph type="pic" idx="13"/>
          </p:nvPr>
        </p:nvSpPr>
        <p:spPr>
          <a:xfrm>
            <a:off x="7161334" y="0"/>
            <a:ext cx="5032686" cy="6862351"/>
          </a:xfrm>
          <a:prstGeom prst="rect">
            <a:avLst/>
          </a:prstGeom>
        </p:spPr>
        <p:txBody>
          <a:bodyPr lIns="91439" rIns="91439">
            <a:noAutofit/>
          </a:bodyPr>
          <a:lstStyle/>
          <a:p>
            <a:endParaRPr/>
          </a:p>
        </p:txBody>
      </p:sp>
      <p:sp>
        <p:nvSpPr>
          <p:cNvPr id="234" name="Hoofdtekst - niveau één…"/>
          <p:cNvSpPr txBox="1">
            <a:spLocks noGrp="1"/>
          </p:cNvSpPr>
          <p:nvPr>
            <p:ph type="body" idx="1"/>
          </p:nvPr>
        </p:nvSpPr>
        <p:spPr>
          <a:xfrm>
            <a:off x="943897" y="1515598"/>
            <a:ext cx="7167717" cy="4697633"/>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5" name="Titel"/>
          <p:cNvSpPr txBox="1">
            <a:spLocks noGrp="1"/>
          </p:cNvSpPr>
          <p:nvPr>
            <p:ph type="title"/>
          </p:nvPr>
        </p:nvSpPr>
        <p:spPr>
          <a:xfrm>
            <a:off x="943897" y="504000"/>
            <a:ext cx="7167717" cy="1012262"/>
          </a:xfrm>
          <a:prstGeom prst="rect">
            <a:avLst/>
          </a:prstGeom>
        </p:spPr>
        <p:txBody>
          <a:bodyPr/>
          <a:lstStyle/>
          <a:p>
            <a:r>
              <a:t>Titel</a:t>
            </a:r>
          </a:p>
        </p:txBody>
      </p:sp>
      <p:sp>
        <p:nvSpPr>
          <p:cNvPr id="236"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el en ondertitel">
    <p:spTree>
      <p:nvGrpSpPr>
        <p:cNvPr id="1" name=""/>
        <p:cNvGrpSpPr/>
        <p:nvPr/>
      </p:nvGrpSpPr>
      <p:grpSpPr>
        <a:xfrm>
          <a:off x="0" y="0"/>
          <a:ext cx="0" cy="0"/>
          <a:chOff x="0" y="0"/>
          <a:chExt cx="0" cy="0"/>
        </a:xfrm>
      </p:grpSpPr>
      <p:sp>
        <p:nvSpPr>
          <p:cNvPr id="243" name="Titel"/>
          <p:cNvSpPr txBox="1">
            <a:spLocks noGrp="1"/>
          </p:cNvSpPr>
          <p:nvPr>
            <p:ph type="title"/>
          </p:nvPr>
        </p:nvSpPr>
        <p:spPr>
          <a:xfrm>
            <a:off x="2416968" y="1151929"/>
            <a:ext cx="7358064" cy="2321720"/>
          </a:xfrm>
          <a:prstGeom prst="rect">
            <a:avLst/>
          </a:prstGeom>
        </p:spPr>
        <p:txBody>
          <a:bodyPr lIns="35718" tIns="35718" rIns="35718" bIns="35718" anchor="b"/>
          <a:lstStyle>
            <a:lvl1pPr algn="ctr" defTabSz="410765">
              <a:lnSpc>
                <a:spcPct val="100000"/>
              </a:lnSpc>
              <a:defRPr sz="5600">
                <a:latin typeface="Helvetica Neue Medium"/>
                <a:ea typeface="Helvetica Neue Medium"/>
                <a:cs typeface="Helvetica Neue Medium"/>
                <a:sym typeface="Helvetica Neue Medium"/>
              </a:defRPr>
            </a:lvl1pPr>
          </a:lstStyle>
          <a:p>
            <a:r>
              <a:t>Titel</a:t>
            </a:r>
          </a:p>
        </p:txBody>
      </p:sp>
      <p:sp>
        <p:nvSpPr>
          <p:cNvPr id="244" name="Hoofdtekst - niveau één…"/>
          <p:cNvSpPr txBox="1">
            <a:spLocks noGrp="1"/>
          </p:cNvSpPr>
          <p:nvPr>
            <p:ph type="body" sz="quarter" idx="1"/>
          </p:nvPr>
        </p:nvSpPr>
        <p:spPr>
          <a:xfrm>
            <a:off x="2416968" y="3545085"/>
            <a:ext cx="7358064" cy="794744"/>
          </a:xfrm>
          <a:prstGeom prst="rect">
            <a:avLst/>
          </a:prstGeom>
        </p:spPr>
        <p:txBody>
          <a:bodyPr lIns="35718" tIns="35718" rIns="35718" bIns="35718"/>
          <a:lstStyle>
            <a:lvl1pPr marL="0" indent="0" algn="ctr" defTabSz="410765">
              <a:lnSpc>
                <a:spcPct val="100000"/>
              </a:lnSpc>
              <a:spcBef>
                <a:spcPts val="0"/>
              </a:spcBef>
              <a:buSzTx/>
              <a:buFontTx/>
              <a:buNone/>
              <a:defRPr sz="2600">
                <a:latin typeface="Helvetica Neue"/>
                <a:ea typeface="Helvetica Neue"/>
                <a:cs typeface="Helvetica Neue"/>
                <a:sym typeface="Helvetica Neue"/>
              </a:defRPr>
            </a:lvl1pPr>
            <a:lvl2pPr marL="0" indent="0" algn="ctr" defTabSz="410765">
              <a:lnSpc>
                <a:spcPct val="100000"/>
              </a:lnSpc>
              <a:spcBef>
                <a:spcPts val="0"/>
              </a:spcBef>
              <a:buSzTx/>
              <a:buFontTx/>
              <a:buNone/>
              <a:defRPr sz="2600">
                <a:latin typeface="Helvetica Neue"/>
                <a:ea typeface="Helvetica Neue"/>
                <a:cs typeface="Helvetica Neue"/>
                <a:sym typeface="Helvetica Neue"/>
              </a:defRPr>
            </a:lvl2pPr>
            <a:lvl3pPr marL="0" indent="0" algn="ctr" defTabSz="410765">
              <a:lnSpc>
                <a:spcPct val="100000"/>
              </a:lnSpc>
              <a:spcBef>
                <a:spcPts val="0"/>
              </a:spcBef>
              <a:buSzTx/>
              <a:buFontTx/>
              <a:buNone/>
              <a:defRPr sz="2600">
                <a:latin typeface="Helvetica Neue"/>
                <a:ea typeface="Helvetica Neue"/>
                <a:cs typeface="Helvetica Neue"/>
                <a:sym typeface="Helvetica Neue"/>
              </a:defRPr>
            </a:lvl3pPr>
            <a:lvl4pPr marL="0" indent="0" algn="ctr" defTabSz="410765">
              <a:lnSpc>
                <a:spcPct val="100000"/>
              </a:lnSpc>
              <a:spcBef>
                <a:spcPts val="0"/>
              </a:spcBef>
              <a:buSzTx/>
              <a:buFontTx/>
              <a:buNone/>
              <a:defRPr sz="2600">
                <a:latin typeface="Helvetica Neue"/>
                <a:ea typeface="Helvetica Neue"/>
                <a:cs typeface="Helvetica Neue"/>
                <a:sym typeface="Helvetica Neue"/>
              </a:defRPr>
            </a:lvl4pPr>
            <a:lvl5pPr marL="0" indent="0" algn="ctr" defTabSz="410765">
              <a:lnSpc>
                <a:spcPct val="100000"/>
              </a:lnSpc>
              <a:spcBef>
                <a:spcPts val="0"/>
              </a:spcBef>
              <a:buSzTx/>
              <a:buFontTx/>
              <a:buNone/>
              <a:defRPr sz="2600">
                <a:latin typeface="Helvetica Neue"/>
                <a:ea typeface="Helvetica Neue"/>
                <a:cs typeface="Helvetica Neue"/>
                <a:sym typeface="Helvetica Neue"/>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45" name="Dianummer"/>
          <p:cNvSpPr txBox="1">
            <a:spLocks noGrp="1"/>
          </p:cNvSpPr>
          <p:nvPr>
            <p:ph type="sldNum" sz="quarter" idx="2"/>
          </p:nvPr>
        </p:nvSpPr>
        <p:spPr>
          <a:xfrm>
            <a:off x="5973876" y="6536531"/>
            <a:ext cx="239485" cy="232487"/>
          </a:xfrm>
          <a:prstGeom prst="rect">
            <a:avLst/>
          </a:prstGeom>
        </p:spPr>
        <p:txBody>
          <a:bodyPr lIns="35718" tIns="35718" rIns="35718" bIns="35718" anchor="t"/>
          <a:lstStyle>
            <a:lvl1pPr algn="ctr" defTabSz="410765">
              <a:defRPr sz="1100">
                <a:solidFill>
                  <a:srgbClr val="000000"/>
                </a:solidFill>
                <a:latin typeface="Helvetica Neue Thin"/>
                <a:ea typeface="Helvetica Neue Thin"/>
                <a:cs typeface="Helvetica Neue Thin"/>
                <a:sym typeface="Helvetica Neue Thin"/>
              </a:defRPr>
            </a:lvl1pPr>
          </a:lstStyle>
          <a:p>
            <a:fld id="{86CB4B4D-7CA3-9044-876B-883B54F8677D}" type="slidenum">
              <a:t>‹nr.›</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Voorblad">
    <p:spTree>
      <p:nvGrpSpPr>
        <p:cNvPr id="1" name=""/>
        <p:cNvGrpSpPr/>
        <p:nvPr/>
      </p:nvGrpSpPr>
      <p:grpSpPr>
        <a:xfrm>
          <a:off x="0" y="0"/>
          <a:ext cx="0" cy="0"/>
          <a:chOff x="0" y="0"/>
          <a:chExt cx="0" cy="0"/>
        </a:xfrm>
      </p:grpSpPr>
      <p:sp>
        <p:nvSpPr>
          <p:cNvPr id="252" name="Afbeelding"/>
          <p:cNvSpPr>
            <a:spLocks noGrp="1"/>
          </p:cNvSpPr>
          <p:nvPr>
            <p:ph type="pic" sz="half" idx="13"/>
          </p:nvPr>
        </p:nvSpPr>
        <p:spPr>
          <a:xfrm>
            <a:off x="3238500" y="598289"/>
            <a:ext cx="5715000" cy="3808002"/>
          </a:xfrm>
          <a:prstGeom prst="rect">
            <a:avLst/>
          </a:prstGeom>
          <a:ln w="3175"/>
        </p:spPr>
        <p:txBody>
          <a:bodyPr lIns="91439" rIns="91439">
            <a:noAutofit/>
          </a:bodyPr>
          <a:lstStyle/>
          <a:p>
            <a:endParaRPr/>
          </a:p>
        </p:txBody>
      </p:sp>
      <p:sp>
        <p:nvSpPr>
          <p:cNvPr id="253" name="Hoofdtekst - niveau één…"/>
          <p:cNvSpPr txBox="1">
            <a:spLocks noGrp="1"/>
          </p:cNvSpPr>
          <p:nvPr>
            <p:ph type="body" sz="quarter" idx="1"/>
          </p:nvPr>
        </p:nvSpPr>
        <p:spPr>
          <a:xfrm>
            <a:off x="2416968" y="5170289"/>
            <a:ext cx="7358064" cy="794743"/>
          </a:xfrm>
          <a:prstGeom prst="rect">
            <a:avLst/>
          </a:prstGeom>
        </p:spPr>
        <p:txBody>
          <a:bodyPr lIns="35718" tIns="35718" rIns="35718" bIns="35718"/>
          <a:lstStyle>
            <a:lvl1pPr marL="0" indent="0" algn="ctr" defTabSz="410765">
              <a:lnSpc>
                <a:spcPct val="100000"/>
              </a:lnSpc>
              <a:spcBef>
                <a:spcPts val="0"/>
              </a:spcBef>
              <a:buSzTx/>
              <a:buFontTx/>
              <a:buNone/>
              <a:defRPr sz="2200">
                <a:latin typeface="Helvetica Light"/>
                <a:ea typeface="Helvetica Light"/>
                <a:cs typeface="Helvetica Light"/>
                <a:sym typeface="Helvetica Light"/>
              </a:defRPr>
            </a:lvl1pPr>
            <a:lvl2pPr marL="0" indent="342900" algn="ctr" defTabSz="410765">
              <a:lnSpc>
                <a:spcPct val="100000"/>
              </a:lnSpc>
              <a:spcBef>
                <a:spcPts val="0"/>
              </a:spcBef>
              <a:buSzTx/>
              <a:buFontTx/>
              <a:buNone/>
              <a:defRPr sz="2200">
                <a:latin typeface="Helvetica Light"/>
                <a:ea typeface="Helvetica Light"/>
                <a:cs typeface="Helvetica Light"/>
                <a:sym typeface="Helvetica Light"/>
              </a:defRPr>
            </a:lvl2pPr>
            <a:lvl3pPr marL="0" indent="685800" algn="ctr" defTabSz="410765">
              <a:lnSpc>
                <a:spcPct val="100000"/>
              </a:lnSpc>
              <a:spcBef>
                <a:spcPts val="0"/>
              </a:spcBef>
              <a:buSzTx/>
              <a:buFontTx/>
              <a:buNone/>
              <a:defRPr sz="2200">
                <a:latin typeface="Helvetica Light"/>
                <a:ea typeface="Helvetica Light"/>
                <a:cs typeface="Helvetica Light"/>
                <a:sym typeface="Helvetica Light"/>
              </a:defRPr>
            </a:lvl3pPr>
            <a:lvl4pPr marL="0" indent="1028700" algn="ctr" defTabSz="410765">
              <a:lnSpc>
                <a:spcPct val="100000"/>
              </a:lnSpc>
              <a:spcBef>
                <a:spcPts val="0"/>
              </a:spcBef>
              <a:buSzTx/>
              <a:buFontTx/>
              <a:buNone/>
              <a:defRPr sz="2200">
                <a:latin typeface="Helvetica Light"/>
                <a:ea typeface="Helvetica Light"/>
                <a:cs typeface="Helvetica Light"/>
                <a:sym typeface="Helvetica Light"/>
              </a:defRPr>
            </a:lvl4pPr>
            <a:lvl5pPr marL="0" indent="1371600" algn="ctr" defTabSz="410765">
              <a:lnSpc>
                <a:spcPct val="100000"/>
              </a:lnSpc>
              <a:spcBef>
                <a:spcPts val="0"/>
              </a:spcBef>
              <a:buSzTx/>
              <a:buFontTx/>
              <a:buNone/>
              <a:defRPr sz="2200">
                <a:latin typeface="Helvetica Light"/>
                <a:ea typeface="Helvetica Light"/>
                <a:cs typeface="Helvetica Light"/>
                <a:sym typeface="Helvetica Light"/>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54" name="Titel"/>
          <p:cNvSpPr txBox="1">
            <a:spLocks noGrp="1"/>
          </p:cNvSpPr>
          <p:nvPr>
            <p:ph type="title"/>
          </p:nvPr>
        </p:nvSpPr>
        <p:spPr>
          <a:xfrm>
            <a:off x="2416968" y="4107656"/>
            <a:ext cx="7358064" cy="1000126"/>
          </a:xfrm>
          <a:prstGeom prst="rect">
            <a:avLst/>
          </a:prstGeom>
        </p:spPr>
        <p:txBody>
          <a:bodyPr lIns="35718" tIns="35718" rIns="35718" bIns="35718" anchor="b"/>
          <a:lstStyle>
            <a:lvl1pPr algn="ctr" defTabSz="410765">
              <a:lnSpc>
                <a:spcPct val="100000"/>
              </a:lnSpc>
              <a:defRPr sz="5600">
                <a:latin typeface="Helvetica Light"/>
                <a:ea typeface="Helvetica Light"/>
                <a:cs typeface="Helvetica Light"/>
                <a:sym typeface="Helvetica Light"/>
              </a:defRPr>
            </a:lvl1pPr>
          </a:lstStyle>
          <a:p>
            <a:r>
              <a:t>Titel</a:t>
            </a:r>
          </a:p>
        </p:txBody>
      </p:sp>
      <p:sp>
        <p:nvSpPr>
          <p:cNvPr id="255" name="Dianummer"/>
          <p:cNvSpPr txBox="1">
            <a:spLocks noGrp="1"/>
          </p:cNvSpPr>
          <p:nvPr>
            <p:ph type="sldNum" sz="quarter" idx="2"/>
          </p:nvPr>
        </p:nvSpPr>
        <p:spPr>
          <a:xfrm>
            <a:off x="5961982" y="6509742"/>
            <a:ext cx="259105" cy="249238"/>
          </a:xfrm>
          <a:prstGeom prst="rect">
            <a:avLst/>
          </a:prstGeom>
        </p:spPr>
        <p:txBody>
          <a:bodyPr lIns="35718" tIns="35718" rIns="35718" bIns="35718" anchor="t"/>
          <a:lstStyle>
            <a:lvl1pPr algn="ctr" defTabSz="410765">
              <a:defRPr>
                <a:solidFill>
                  <a:srgbClr val="000000"/>
                </a:solidFill>
                <a:latin typeface="Helvetica Light"/>
                <a:ea typeface="Helvetica Light"/>
                <a:cs typeface="Helvetica Light"/>
                <a:sym typeface="Helvetica Light"/>
              </a:defRPr>
            </a:lvl1pPr>
          </a:lstStyle>
          <a:p>
            <a:fld id="{86CB4B4D-7CA3-9044-876B-883B54F8677D}" type="slidenum">
              <a:t>‹nr.›</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el en object">
    <p:spTree>
      <p:nvGrpSpPr>
        <p:cNvPr id="1" name=""/>
        <p:cNvGrpSpPr/>
        <p:nvPr/>
      </p:nvGrpSpPr>
      <p:grpSpPr>
        <a:xfrm>
          <a:off x="0" y="0"/>
          <a:ext cx="0" cy="0"/>
          <a:chOff x="0" y="0"/>
          <a:chExt cx="0" cy="0"/>
        </a:xfrm>
      </p:grpSpPr>
      <p:sp>
        <p:nvSpPr>
          <p:cNvPr id="262" name="Titel"/>
          <p:cNvSpPr txBox="1">
            <a:spLocks noGrp="1"/>
          </p:cNvSpPr>
          <p:nvPr>
            <p:ph type="title"/>
          </p:nvPr>
        </p:nvSpPr>
        <p:spPr>
          <a:xfrm>
            <a:off x="838200" y="365125"/>
            <a:ext cx="10515600" cy="1325563"/>
          </a:xfrm>
          <a:prstGeom prst="rect">
            <a:avLst/>
          </a:prstGeom>
        </p:spPr>
        <p:txBody>
          <a:bodyPr/>
          <a:lstStyle/>
          <a:p>
            <a:r>
              <a:t>Titel</a:t>
            </a:r>
          </a:p>
        </p:txBody>
      </p:sp>
      <p:sp>
        <p:nvSpPr>
          <p:cNvPr id="263" name="Hoofdtekst - niveau één…"/>
          <p:cNvSpPr txBox="1">
            <a:spLocks noGrp="1"/>
          </p:cNvSpPr>
          <p:nvPr>
            <p:ph type="body" idx="1"/>
          </p:nvPr>
        </p:nvSpPr>
        <p:spPr>
          <a:xfrm>
            <a:off x="838200" y="1825625"/>
            <a:ext cx="10515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64"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el en object">
    <p:spTree>
      <p:nvGrpSpPr>
        <p:cNvPr id="1" name=""/>
        <p:cNvGrpSpPr/>
        <p:nvPr/>
      </p:nvGrpSpPr>
      <p:grpSpPr>
        <a:xfrm>
          <a:off x="0" y="0"/>
          <a:ext cx="0" cy="0"/>
          <a:chOff x="0" y="0"/>
          <a:chExt cx="0" cy="0"/>
        </a:xfrm>
      </p:grpSpPr>
      <p:sp>
        <p:nvSpPr>
          <p:cNvPr id="271" name="Rectangle 2"/>
          <p:cNvSpPr/>
          <p:nvPr/>
        </p:nvSpPr>
        <p:spPr>
          <a:xfrm>
            <a:off x="1523999" y="-1"/>
            <a:ext cx="9144001" cy="1011239"/>
          </a:xfrm>
          <a:prstGeom prst="rect">
            <a:avLst/>
          </a:prstGeom>
          <a:solidFill>
            <a:srgbClr val="046F96"/>
          </a:solidFill>
          <a:ln w="3175">
            <a:miter lim="400000"/>
          </a:ln>
        </p:spPr>
        <p:txBody>
          <a:bodyPr lIns="45718" tIns="45718" rIns="45718" bIns="45718" anchor="ctr"/>
          <a:lstStyle/>
          <a:p>
            <a:pPr>
              <a:defRPr sz="2200">
                <a:latin typeface="Times New Roman"/>
                <a:ea typeface="Times New Roman"/>
                <a:cs typeface="Times New Roman"/>
                <a:sym typeface="Times New Roman"/>
              </a:defRPr>
            </a:pPr>
            <a:endParaRPr/>
          </a:p>
        </p:txBody>
      </p:sp>
      <p:sp>
        <p:nvSpPr>
          <p:cNvPr id="272" name="Rectangle 3"/>
          <p:cNvSpPr/>
          <p:nvPr/>
        </p:nvSpPr>
        <p:spPr>
          <a:xfrm>
            <a:off x="1523999" y="6350000"/>
            <a:ext cx="9144001" cy="508001"/>
          </a:xfrm>
          <a:prstGeom prst="rect">
            <a:avLst/>
          </a:prstGeom>
          <a:solidFill>
            <a:srgbClr val="046F96"/>
          </a:solidFill>
          <a:ln w="3175">
            <a:miter lim="400000"/>
          </a:ln>
        </p:spPr>
        <p:txBody>
          <a:bodyPr lIns="45718" tIns="45718" rIns="45718" bIns="45718" anchor="ctr"/>
          <a:lstStyle/>
          <a:p>
            <a:pPr>
              <a:defRPr sz="2200">
                <a:latin typeface="Times New Roman"/>
                <a:ea typeface="Times New Roman"/>
                <a:cs typeface="Times New Roman"/>
                <a:sym typeface="Times New Roman"/>
              </a:defRPr>
            </a:pPr>
            <a:endParaRPr/>
          </a:p>
        </p:txBody>
      </p:sp>
      <p:pic>
        <p:nvPicPr>
          <p:cNvPr id="273" name="Picture 9" descr="Picture 9"/>
          <p:cNvPicPr>
            <a:picLocks noChangeAspect="1"/>
          </p:cNvPicPr>
          <p:nvPr/>
        </p:nvPicPr>
        <p:blipFill>
          <a:blip r:embed="rId2">
            <a:extLst/>
          </a:blip>
          <a:srcRect l="46451" t="15443" r="46289" b="20654"/>
          <a:stretch>
            <a:fillRect/>
          </a:stretch>
        </p:blipFill>
        <p:spPr>
          <a:xfrm>
            <a:off x="5900737" y="-1"/>
            <a:ext cx="393702" cy="758826"/>
          </a:xfrm>
          <a:prstGeom prst="rect">
            <a:avLst/>
          </a:prstGeom>
          <a:ln w="12700">
            <a:miter lim="400000"/>
          </a:ln>
        </p:spPr>
      </p:pic>
      <p:sp>
        <p:nvSpPr>
          <p:cNvPr id="274" name="Titel"/>
          <p:cNvSpPr txBox="1">
            <a:spLocks noGrp="1"/>
          </p:cNvSpPr>
          <p:nvPr>
            <p:ph type="title"/>
          </p:nvPr>
        </p:nvSpPr>
        <p:spPr>
          <a:xfrm>
            <a:off x="1990724" y="1293811"/>
            <a:ext cx="8401052" cy="492127"/>
          </a:xfrm>
          <a:prstGeom prst="rect">
            <a:avLst/>
          </a:prstGeom>
        </p:spPr>
        <p:txBody>
          <a:bodyPr lIns="0" tIns="0" rIns="0" bIns="0"/>
          <a:lstStyle>
            <a:lvl1pPr>
              <a:lnSpc>
                <a:spcPct val="100000"/>
              </a:lnSpc>
              <a:defRPr sz="2400">
                <a:solidFill>
                  <a:srgbClr val="CC003D"/>
                </a:solidFill>
                <a:latin typeface="Verdana"/>
                <a:ea typeface="Verdana"/>
                <a:cs typeface="Verdana"/>
                <a:sym typeface="Verdana"/>
              </a:defRPr>
            </a:lvl1pPr>
          </a:lstStyle>
          <a:p>
            <a:r>
              <a:t>Titel</a:t>
            </a:r>
          </a:p>
        </p:txBody>
      </p:sp>
      <p:sp>
        <p:nvSpPr>
          <p:cNvPr id="275" name="Hoofdtekst - niveau één…"/>
          <p:cNvSpPr txBox="1">
            <a:spLocks noGrp="1"/>
          </p:cNvSpPr>
          <p:nvPr>
            <p:ph type="body" idx="1"/>
          </p:nvPr>
        </p:nvSpPr>
        <p:spPr>
          <a:xfrm>
            <a:off x="1990724" y="2068513"/>
            <a:ext cx="8401052" cy="4138614"/>
          </a:xfrm>
          <a:prstGeom prst="rect">
            <a:avLst/>
          </a:prstGeom>
        </p:spPr>
        <p:txBody>
          <a:bodyPr lIns="0" tIns="0" rIns="0" bIns="0"/>
          <a:lstStyle>
            <a:lvl1pPr marL="304800" indent="-304800">
              <a:lnSpc>
                <a:spcPct val="100000"/>
              </a:lnSpc>
              <a:spcBef>
                <a:spcPts val="400"/>
              </a:spcBef>
              <a:buFontTx/>
              <a:defRPr sz="1600">
                <a:latin typeface="Verdana"/>
                <a:ea typeface="Verdana"/>
                <a:cs typeface="Verdana"/>
                <a:sym typeface="Verdana"/>
              </a:defRPr>
            </a:lvl1pPr>
            <a:lvl2pPr marL="711200" indent="-254000">
              <a:lnSpc>
                <a:spcPct val="100000"/>
              </a:lnSpc>
              <a:spcBef>
                <a:spcPts val="400"/>
              </a:spcBef>
              <a:buFontTx/>
              <a:buChar char="–"/>
              <a:defRPr sz="1600">
                <a:latin typeface="Verdana"/>
                <a:ea typeface="Verdana"/>
                <a:cs typeface="Verdana"/>
                <a:sym typeface="Verdana"/>
              </a:defRPr>
            </a:lvl2pPr>
            <a:lvl3pPr marL="1117600" indent="-203200">
              <a:lnSpc>
                <a:spcPct val="100000"/>
              </a:lnSpc>
              <a:spcBef>
                <a:spcPts val="400"/>
              </a:spcBef>
              <a:buFontTx/>
              <a:defRPr sz="1600">
                <a:latin typeface="Verdana"/>
                <a:ea typeface="Verdana"/>
                <a:cs typeface="Verdana"/>
                <a:sym typeface="Verdana"/>
              </a:defRPr>
            </a:lvl3pPr>
            <a:lvl4pPr marL="1574800" indent="-203200">
              <a:lnSpc>
                <a:spcPct val="100000"/>
              </a:lnSpc>
              <a:spcBef>
                <a:spcPts val="400"/>
              </a:spcBef>
              <a:buFontTx/>
              <a:buChar char="–"/>
              <a:defRPr sz="1600">
                <a:latin typeface="Verdana"/>
                <a:ea typeface="Verdana"/>
                <a:cs typeface="Verdana"/>
                <a:sym typeface="Verdana"/>
              </a:defRPr>
            </a:lvl4pPr>
            <a:lvl5pPr marL="2032000" indent="-203200">
              <a:lnSpc>
                <a:spcPct val="100000"/>
              </a:lnSpc>
              <a:spcBef>
                <a:spcPts val="400"/>
              </a:spcBef>
              <a:buFontTx/>
              <a:buChar char="»"/>
              <a:defRPr sz="1600">
                <a:latin typeface="Verdana"/>
                <a:ea typeface="Verdana"/>
                <a:cs typeface="Verdana"/>
                <a:sym typeface="Verdan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76" name="Dianummer"/>
          <p:cNvSpPr txBox="1">
            <a:spLocks noGrp="1"/>
          </p:cNvSpPr>
          <p:nvPr>
            <p:ph type="sldNum" sz="quarter" idx="2"/>
          </p:nvPr>
        </p:nvSpPr>
        <p:spPr>
          <a:xfrm>
            <a:off x="1990724" y="6591300"/>
            <a:ext cx="158032" cy="139701"/>
          </a:xfrm>
          <a:prstGeom prst="rect">
            <a:avLst/>
          </a:prstGeom>
        </p:spPr>
        <p:txBody>
          <a:bodyPr lIns="0" tIns="0" rIns="0" bIns="0" anchor="b"/>
          <a:lstStyle>
            <a:lvl1pPr algn="l">
              <a:defRPr sz="900">
                <a:solidFill>
                  <a:srgbClr val="FFFFFF"/>
                </a:solidFill>
                <a:latin typeface="Verdana"/>
                <a:ea typeface="Verdana"/>
                <a:cs typeface="Verdana"/>
                <a:sym typeface="Verdana"/>
              </a:defRPr>
            </a:lvl1pPr>
          </a:lstStyle>
          <a:p>
            <a:fld id="{86CB4B4D-7CA3-9044-876B-883B54F8677D}" type="slidenum">
              <a:t>‹nr.›</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sp>
        <p:nvSpPr>
          <p:cNvPr id="283" name="Rectangle 2"/>
          <p:cNvSpPr/>
          <p:nvPr/>
        </p:nvSpPr>
        <p:spPr>
          <a:xfrm>
            <a:off x="1523999" y="-1"/>
            <a:ext cx="9144001" cy="1011239"/>
          </a:xfrm>
          <a:prstGeom prst="rect">
            <a:avLst/>
          </a:prstGeom>
          <a:solidFill>
            <a:srgbClr val="007BC7"/>
          </a:solidFill>
          <a:ln w="3175">
            <a:miter lim="400000"/>
          </a:ln>
        </p:spPr>
        <p:txBody>
          <a:bodyPr lIns="45719" rIns="45719" anchor="ctr"/>
          <a:lstStyle/>
          <a:p>
            <a:pPr>
              <a:defRPr sz="2200">
                <a:latin typeface="Times New Roman"/>
                <a:ea typeface="Times New Roman"/>
                <a:cs typeface="Times New Roman"/>
                <a:sym typeface="Times New Roman"/>
              </a:defRPr>
            </a:pPr>
            <a:endParaRPr/>
          </a:p>
        </p:txBody>
      </p:sp>
      <p:sp>
        <p:nvSpPr>
          <p:cNvPr id="284" name="Rectangle 3"/>
          <p:cNvSpPr/>
          <p:nvPr/>
        </p:nvSpPr>
        <p:spPr>
          <a:xfrm>
            <a:off x="1523999" y="6350000"/>
            <a:ext cx="9144001" cy="508001"/>
          </a:xfrm>
          <a:prstGeom prst="rect">
            <a:avLst/>
          </a:prstGeom>
          <a:solidFill>
            <a:srgbClr val="007BC7"/>
          </a:solidFill>
          <a:ln w="3175">
            <a:miter lim="400000"/>
          </a:ln>
        </p:spPr>
        <p:txBody>
          <a:bodyPr lIns="45719" rIns="45719" anchor="ctr"/>
          <a:lstStyle/>
          <a:p>
            <a:pPr>
              <a:defRPr sz="2200">
                <a:latin typeface="Times New Roman"/>
                <a:ea typeface="Times New Roman"/>
                <a:cs typeface="Times New Roman"/>
                <a:sym typeface="Times New Roman"/>
              </a:defRPr>
            </a:pPr>
            <a:endParaRPr/>
          </a:p>
        </p:txBody>
      </p:sp>
      <p:pic>
        <p:nvPicPr>
          <p:cNvPr id="285" name="Picture 9" descr="Picture 9"/>
          <p:cNvPicPr>
            <a:picLocks noChangeAspect="1"/>
          </p:cNvPicPr>
          <p:nvPr/>
        </p:nvPicPr>
        <p:blipFill>
          <a:blip r:embed="rId2">
            <a:extLst/>
          </a:blip>
          <a:srcRect l="46451" t="15443" r="46289" b="20655"/>
          <a:stretch>
            <a:fillRect/>
          </a:stretch>
        </p:blipFill>
        <p:spPr>
          <a:xfrm>
            <a:off x="5900737" y="-1"/>
            <a:ext cx="393701" cy="758826"/>
          </a:xfrm>
          <a:prstGeom prst="rect">
            <a:avLst/>
          </a:prstGeom>
          <a:ln w="12700">
            <a:miter lim="400000"/>
          </a:ln>
        </p:spPr>
      </p:pic>
      <p:sp>
        <p:nvSpPr>
          <p:cNvPr id="286" name="Dianummer"/>
          <p:cNvSpPr txBox="1">
            <a:spLocks noGrp="1"/>
          </p:cNvSpPr>
          <p:nvPr>
            <p:ph type="sldNum" sz="quarter" idx="2"/>
          </p:nvPr>
        </p:nvSpPr>
        <p:spPr>
          <a:xfrm>
            <a:off x="1990724" y="6591300"/>
            <a:ext cx="158032" cy="139701"/>
          </a:xfrm>
          <a:prstGeom prst="rect">
            <a:avLst/>
          </a:prstGeom>
        </p:spPr>
        <p:txBody>
          <a:bodyPr lIns="0" tIns="0" rIns="0" bIns="0" anchor="b"/>
          <a:lstStyle>
            <a:lvl1pPr algn="l">
              <a:defRPr sz="900">
                <a:solidFill>
                  <a:srgbClr val="FFFFFF"/>
                </a:solidFill>
                <a:latin typeface="Verdana"/>
                <a:ea typeface="Verdana"/>
                <a:cs typeface="Verdana"/>
                <a:sym typeface="Verdana"/>
              </a:defRPr>
            </a:lvl1pPr>
          </a:lstStyle>
          <a:p>
            <a:fld id="{86CB4B4D-7CA3-9044-876B-883B54F8677D}" type="slidenum">
              <a:t>‹nr.›</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el en object">
    <p:spTree>
      <p:nvGrpSpPr>
        <p:cNvPr id="1" name=""/>
        <p:cNvGrpSpPr/>
        <p:nvPr/>
      </p:nvGrpSpPr>
      <p:grpSpPr>
        <a:xfrm>
          <a:off x="0" y="0"/>
          <a:ext cx="0" cy="0"/>
          <a:chOff x="0" y="0"/>
          <a:chExt cx="0" cy="0"/>
        </a:xfrm>
      </p:grpSpPr>
      <p:sp>
        <p:nvSpPr>
          <p:cNvPr id="293" name="Rectangle 2"/>
          <p:cNvSpPr/>
          <p:nvPr/>
        </p:nvSpPr>
        <p:spPr>
          <a:xfrm>
            <a:off x="1523999" y="-1"/>
            <a:ext cx="9144001" cy="1011239"/>
          </a:xfrm>
          <a:prstGeom prst="rect">
            <a:avLst/>
          </a:prstGeom>
          <a:solidFill>
            <a:srgbClr val="046F96"/>
          </a:solidFill>
          <a:ln w="3175">
            <a:miter lim="400000"/>
          </a:ln>
        </p:spPr>
        <p:txBody>
          <a:bodyPr lIns="45719" rIns="45719" anchor="ctr"/>
          <a:lstStyle/>
          <a:p>
            <a:pPr>
              <a:defRPr sz="2200">
                <a:latin typeface="Times New Roman"/>
                <a:ea typeface="Times New Roman"/>
                <a:cs typeface="Times New Roman"/>
                <a:sym typeface="Times New Roman"/>
              </a:defRPr>
            </a:pPr>
            <a:endParaRPr/>
          </a:p>
        </p:txBody>
      </p:sp>
      <p:sp>
        <p:nvSpPr>
          <p:cNvPr id="294" name="Rectangle 3"/>
          <p:cNvSpPr/>
          <p:nvPr/>
        </p:nvSpPr>
        <p:spPr>
          <a:xfrm>
            <a:off x="1523999" y="6350000"/>
            <a:ext cx="9144001" cy="508001"/>
          </a:xfrm>
          <a:prstGeom prst="rect">
            <a:avLst/>
          </a:prstGeom>
          <a:solidFill>
            <a:srgbClr val="046F96"/>
          </a:solidFill>
          <a:ln w="3175">
            <a:miter lim="400000"/>
          </a:ln>
        </p:spPr>
        <p:txBody>
          <a:bodyPr lIns="45719" rIns="45719" anchor="ctr"/>
          <a:lstStyle/>
          <a:p>
            <a:pPr>
              <a:defRPr sz="2200">
                <a:latin typeface="Times New Roman"/>
                <a:ea typeface="Times New Roman"/>
                <a:cs typeface="Times New Roman"/>
                <a:sym typeface="Times New Roman"/>
              </a:defRPr>
            </a:pPr>
            <a:endParaRPr/>
          </a:p>
        </p:txBody>
      </p:sp>
      <p:pic>
        <p:nvPicPr>
          <p:cNvPr id="295" name="Picture 9" descr="Picture 9"/>
          <p:cNvPicPr>
            <a:picLocks noChangeAspect="1"/>
          </p:cNvPicPr>
          <p:nvPr/>
        </p:nvPicPr>
        <p:blipFill>
          <a:blip r:embed="rId2">
            <a:extLst/>
          </a:blip>
          <a:srcRect l="46451" t="15443" r="46289" b="20655"/>
          <a:stretch>
            <a:fillRect/>
          </a:stretch>
        </p:blipFill>
        <p:spPr>
          <a:xfrm>
            <a:off x="5900737" y="-1"/>
            <a:ext cx="393701" cy="758826"/>
          </a:xfrm>
          <a:prstGeom prst="rect">
            <a:avLst/>
          </a:prstGeom>
          <a:ln w="12700">
            <a:miter lim="400000"/>
          </a:ln>
        </p:spPr>
      </p:pic>
      <p:sp>
        <p:nvSpPr>
          <p:cNvPr id="296" name="Titel"/>
          <p:cNvSpPr txBox="1">
            <a:spLocks noGrp="1"/>
          </p:cNvSpPr>
          <p:nvPr>
            <p:ph type="title"/>
          </p:nvPr>
        </p:nvSpPr>
        <p:spPr>
          <a:xfrm>
            <a:off x="1990724" y="1293812"/>
            <a:ext cx="8401052" cy="492126"/>
          </a:xfrm>
          <a:prstGeom prst="rect">
            <a:avLst/>
          </a:prstGeom>
        </p:spPr>
        <p:txBody>
          <a:bodyPr lIns="0" tIns="0" rIns="0" bIns="0"/>
          <a:lstStyle>
            <a:lvl1pPr>
              <a:lnSpc>
                <a:spcPct val="100000"/>
              </a:lnSpc>
              <a:defRPr sz="2400">
                <a:solidFill>
                  <a:srgbClr val="CC003D"/>
                </a:solidFill>
                <a:latin typeface="Verdana"/>
                <a:ea typeface="Verdana"/>
                <a:cs typeface="Verdana"/>
                <a:sym typeface="Verdana"/>
              </a:defRPr>
            </a:lvl1pPr>
          </a:lstStyle>
          <a:p>
            <a:r>
              <a:t>Titel</a:t>
            </a:r>
          </a:p>
        </p:txBody>
      </p:sp>
      <p:sp>
        <p:nvSpPr>
          <p:cNvPr id="297" name="Hoofdtekst - niveau één…"/>
          <p:cNvSpPr txBox="1">
            <a:spLocks noGrp="1"/>
          </p:cNvSpPr>
          <p:nvPr>
            <p:ph type="body" idx="1"/>
          </p:nvPr>
        </p:nvSpPr>
        <p:spPr>
          <a:xfrm>
            <a:off x="1990724" y="2068513"/>
            <a:ext cx="8401052" cy="4138613"/>
          </a:xfrm>
          <a:prstGeom prst="rect">
            <a:avLst/>
          </a:prstGeom>
        </p:spPr>
        <p:txBody>
          <a:bodyPr lIns="0" tIns="0" rIns="0" bIns="0"/>
          <a:lstStyle>
            <a:lvl1pPr marL="304800" indent="-304800">
              <a:lnSpc>
                <a:spcPct val="100000"/>
              </a:lnSpc>
              <a:spcBef>
                <a:spcPts val="400"/>
              </a:spcBef>
              <a:buFontTx/>
              <a:defRPr sz="1600">
                <a:latin typeface="Verdana"/>
                <a:ea typeface="Verdana"/>
                <a:cs typeface="Verdana"/>
                <a:sym typeface="Verdana"/>
              </a:defRPr>
            </a:lvl1pPr>
            <a:lvl2pPr marL="711200" indent="-254000">
              <a:lnSpc>
                <a:spcPct val="100000"/>
              </a:lnSpc>
              <a:spcBef>
                <a:spcPts val="400"/>
              </a:spcBef>
              <a:buFontTx/>
              <a:buChar char="–"/>
              <a:defRPr sz="1600">
                <a:latin typeface="Verdana"/>
                <a:ea typeface="Verdana"/>
                <a:cs typeface="Verdana"/>
                <a:sym typeface="Verdana"/>
              </a:defRPr>
            </a:lvl2pPr>
            <a:lvl3pPr marL="1117600" indent="-203200">
              <a:lnSpc>
                <a:spcPct val="100000"/>
              </a:lnSpc>
              <a:spcBef>
                <a:spcPts val="400"/>
              </a:spcBef>
              <a:buFontTx/>
              <a:defRPr sz="1600">
                <a:latin typeface="Verdana"/>
                <a:ea typeface="Verdana"/>
                <a:cs typeface="Verdana"/>
                <a:sym typeface="Verdana"/>
              </a:defRPr>
            </a:lvl3pPr>
            <a:lvl4pPr marL="1574800" indent="-203200">
              <a:lnSpc>
                <a:spcPct val="100000"/>
              </a:lnSpc>
              <a:spcBef>
                <a:spcPts val="400"/>
              </a:spcBef>
              <a:buFontTx/>
              <a:buChar char="–"/>
              <a:defRPr sz="1600">
                <a:latin typeface="Verdana"/>
                <a:ea typeface="Verdana"/>
                <a:cs typeface="Verdana"/>
                <a:sym typeface="Verdana"/>
              </a:defRPr>
            </a:lvl4pPr>
            <a:lvl5pPr marL="2032000" indent="-203200">
              <a:lnSpc>
                <a:spcPct val="100000"/>
              </a:lnSpc>
              <a:spcBef>
                <a:spcPts val="400"/>
              </a:spcBef>
              <a:buFontTx/>
              <a:buChar char="»"/>
              <a:defRPr sz="1600">
                <a:latin typeface="Verdana"/>
                <a:ea typeface="Verdana"/>
                <a:cs typeface="Verdana"/>
                <a:sym typeface="Verdan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98" name="Dianummer"/>
          <p:cNvSpPr txBox="1">
            <a:spLocks noGrp="1"/>
          </p:cNvSpPr>
          <p:nvPr>
            <p:ph type="sldNum" sz="quarter" idx="2"/>
          </p:nvPr>
        </p:nvSpPr>
        <p:spPr>
          <a:xfrm>
            <a:off x="1990724" y="6591300"/>
            <a:ext cx="158032" cy="139701"/>
          </a:xfrm>
          <a:prstGeom prst="rect">
            <a:avLst/>
          </a:prstGeom>
        </p:spPr>
        <p:txBody>
          <a:bodyPr lIns="0" tIns="0" rIns="0" bIns="0" anchor="b"/>
          <a:lstStyle>
            <a:lvl1pPr algn="l">
              <a:defRPr sz="900">
                <a:solidFill>
                  <a:srgbClr val="FFFFFF"/>
                </a:solidFill>
                <a:latin typeface="Verdana"/>
                <a:ea typeface="Verdana"/>
                <a:cs typeface="Verdana"/>
                <a:sym typeface="Verdana"/>
              </a:defRPr>
            </a:lvl1p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05" name="Dianummer"/>
          <p:cNvSpPr txBox="1">
            <a:spLocks noGrp="1"/>
          </p:cNvSpPr>
          <p:nvPr>
            <p:ph type="sldNum" sz="quarter" idx="2"/>
          </p:nvPr>
        </p:nvSpPr>
        <p:spPr>
          <a:xfrm>
            <a:off x="8077200" y="6416992"/>
            <a:ext cx="2133600" cy="243841"/>
          </a:xfrm>
          <a:prstGeom prst="rect">
            <a:avLst/>
          </a:prstGeom>
        </p:spPr>
        <p:txBody>
          <a:bodyPr wrap="square"/>
          <a:lstStyle>
            <a:lvl1pPr defTabSz="457200">
              <a:defRPr sz="1100">
                <a:solidFill>
                  <a:srgbClr val="898989"/>
                </a:solidFill>
              </a:defRPr>
            </a:lvl1pPr>
          </a:lstStyle>
          <a:p>
            <a:fld id="{86CB4B4D-7CA3-9044-876B-883B54F8677D}" type="slidenum">
              <a:t>‹nr.›</a:t>
            </a:fld>
            <a:endParaRPr/>
          </a:p>
        </p:txBody>
      </p:sp>
      <p:pic>
        <p:nvPicPr>
          <p:cNvPr id="306" name="screen-capture-5.png" descr="screen-capture-5.png"/>
          <p:cNvPicPr>
            <a:picLocks noChangeAspect="1"/>
          </p:cNvPicPr>
          <p:nvPr/>
        </p:nvPicPr>
        <p:blipFill>
          <a:blip r:embed="rId2">
            <a:extLst/>
          </a:blip>
          <a:stretch>
            <a:fillRect/>
          </a:stretch>
        </p:blipFill>
        <p:spPr>
          <a:xfrm>
            <a:off x="9126277" y="6517418"/>
            <a:ext cx="1490266" cy="349856"/>
          </a:xfrm>
          <a:prstGeom prst="rect">
            <a:avLst/>
          </a:prstGeom>
          <a:ln w="12700">
            <a:solidFill>
              <a:srgbClr val="F3F7F5"/>
            </a:solidFill>
            <a:miter lim="400000"/>
          </a:ln>
          <a:effectLst>
            <a:outerShdw blurRad="25400" dist="12700" dir="3600000" rotWithShape="0">
              <a:srgbClr val="000000">
                <a:alpha val="70000"/>
              </a:srgbClr>
            </a:outerShdw>
          </a:effectLst>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Diapositiva titolo">
    <p:spTree>
      <p:nvGrpSpPr>
        <p:cNvPr id="1" name=""/>
        <p:cNvGrpSpPr/>
        <p:nvPr/>
      </p:nvGrpSpPr>
      <p:grpSpPr>
        <a:xfrm>
          <a:off x="0" y="0"/>
          <a:ext cx="0" cy="0"/>
          <a:chOff x="0" y="0"/>
          <a:chExt cx="0" cy="0"/>
        </a:xfrm>
      </p:grpSpPr>
      <p:sp>
        <p:nvSpPr>
          <p:cNvPr id="29" name="Titel"/>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a:t>
            </a:r>
          </a:p>
        </p:txBody>
      </p:sp>
      <p:sp>
        <p:nvSpPr>
          <p:cNvPr id="30" name="Hoofdtekst - niveau één…"/>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31" name="Immagine 7" descr="Immagin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2"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Diapositiva titolo">
    <p:spTree>
      <p:nvGrpSpPr>
        <p:cNvPr id="1" name=""/>
        <p:cNvGrpSpPr/>
        <p:nvPr/>
      </p:nvGrpSpPr>
      <p:grpSpPr>
        <a:xfrm>
          <a:off x="0" y="0"/>
          <a:ext cx="0" cy="0"/>
          <a:chOff x="0" y="0"/>
          <a:chExt cx="0" cy="0"/>
        </a:xfrm>
      </p:grpSpPr>
      <p:sp>
        <p:nvSpPr>
          <p:cNvPr id="39" name="Titel"/>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a:t>
            </a:r>
          </a:p>
        </p:txBody>
      </p:sp>
      <p:sp>
        <p:nvSpPr>
          <p:cNvPr id="40" name="Hoofdtekst - niveau één…"/>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41" name="Immagine 8" descr="Immagine 8"/>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2"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Diapositiva titolo">
    <p:spTree>
      <p:nvGrpSpPr>
        <p:cNvPr id="1" name=""/>
        <p:cNvGrpSpPr/>
        <p:nvPr/>
      </p:nvGrpSpPr>
      <p:grpSpPr>
        <a:xfrm>
          <a:off x="0" y="0"/>
          <a:ext cx="0" cy="0"/>
          <a:chOff x="0" y="0"/>
          <a:chExt cx="0" cy="0"/>
        </a:xfrm>
      </p:grpSpPr>
      <p:sp>
        <p:nvSpPr>
          <p:cNvPr id="49" name="Titel"/>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a:t>
            </a:r>
          </a:p>
        </p:txBody>
      </p:sp>
      <p:sp>
        <p:nvSpPr>
          <p:cNvPr id="50" name="Hoofdtekst - niveau één…"/>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51" name="Immagine 7" descr="Immagin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2"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4_Diapositiva titolo">
    <p:spTree>
      <p:nvGrpSpPr>
        <p:cNvPr id="1" name=""/>
        <p:cNvGrpSpPr/>
        <p:nvPr/>
      </p:nvGrpSpPr>
      <p:grpSpPr>
        <a:xfrm>
          <a:off x="0" y="0"/>
          <a:ext cx="0" cy="0"/>
          <a:chOff x="0" y="0"/>
          <a:chExt cx="0" cy="0"/>
        </a:xfrm>
      </p:grpSpPr>
      <p:sp>
        <p:nvSpPr>
          <p:cNvPr id="59" name="Titel"/>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a:t>
            </a:r>
          </a:p>
        </p:txBody>
      </p:sp>
      <p:sp>
        <p:nvSpPr>
          <p:cNvPr id="60" name="Hoofdtekst - niveau één…"/>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61" name="Immagine 8" descr="Immagine 8"/>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2" name="Dianummer"/>
          <p:cNvSpPr txBox="1">
            <a:spLocks noGrp="1"/>
          </p:cNvSpPr>
          <p:nvPr>
            <p:ph type="sldNum" sz="quarter" idx="2"/>
          </p:nvPr>
        </p:nvSpPr>
        <p:spPr>
          <a:xfrm>
            <a:off x="11089818" y="6404292"/>
            <a:ext cx="263983" cy="2692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6_Diapositiva titolo">
    <p:spTree>
      <p:nvGrpSpPr>
        <p:cNvPr id="1" name=""/>
        <p:cNvGrpSpPr/>
        <p:nvPr/>
      </p:nvGrpSpPr>
      <p:grpSpPr>
        <a:xfrm>
          <a:off x="0" y="0"/>
          <a:ext cx="0" cy="0"/>
          <a:chOff x="0" y="0"/>
          <a:chExt cx="0" cy="0"/>
        </a:xfrm>
      </p:grpSpPr>
      <p:pic>
        <p:nvPicPr>
          <p:cNvPr id="79" name="Immagine 8" descr="Immagine 8"/>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7_Diapositiva titolo">
    <p:spTree>
      <p:nvGrpSpPr>
        <p:cNvPr id="1" name=""/>
        <p:cNvGrpSpPr/>
        <p:nvPr/>
      </p:nvGrpSpPr>
      <p:grpSpPr>
        <a:xfrm>
          <a:off x="0" y="0"/>
          <a:ext cx="0" cy="0"/>
          <a:chOff x="0" y="0"/>
          <a:chExt cx="0" cy="0"/>
        </a:xfrm>
      </p:grpSpPr>
      <p:pic>
        <p:nvPicPr>
          <p:cNvPr id="87" name="Immagine 2" descr="Immagin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9_Diapositiva titolo">
    <p:spTree>
      <p:nvGrpSpPr>
        <p:cNvPr id="1" name=""/>
        <p:cNvGrpSpPr/>
        <p:nvPr/>
      </p:nvGrpSpPr>
      <p:grpSpPr>
        <a:xfrm>
          <a:off x="0" y="0"/>
          <a:ext cx="0" cy="0"/>
          <a:chOff x="0" y="0"/>
          <a:chExt cx="0" cy="0"/>
        </a:xfrm>
      </p:grpSpPr>
      <p:pic>
        <p:nvPicPr>
          <p:cNvPr id="103" name="Immagine 2" descr="Immagin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magine 8" descr="Immagine 8"/>
          <p:cNvPicPr>
            <a:picLocks noChangeAspect="1"/>
          </p:cNvPicPr>
          <p:nvPr/>
        </p:nvPicPr>
        <p:blipFill>
          <a:blip r:embed="rId31">
            <a:extLst/>
          </a:blip>
          <a:stretch>
            <a:fillRect/>
          </a:stretch>
        </p:blipFill>
        <p:spPr>
          <a:xfrm>
            <a:off x="0" y="0"/>
            <a:ext cx="12192000" cy="6858000"/>
          </a:xfrm>
          <a:prstGeom prst="rect">
            <a:avLst/>
          </a:prstGeom>
          <a:ln w="12700">
            <a:miter lim="400000"/>
          </a:ln>
        </p:spPr>
      </p:pic>
      <p:sp>
        <p:nvSpPr>
          <p:cNvPr id="3" name="Titel"/>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Titel</a:t>
            </a:r>
          </a:p>
        </p:txBody>
      </p:sp>
      <p:sp>
        <p:nvSpPr>
          <p:cNvPr id="4" name="Hoofdtekst - niveau één…"/>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9" r:id="rId9"/>
    <p:sldLayoutId id="2147483660" r:id="rId10"/>
    <p:sldLayoutId id="2147483662" r:id="rId11"/>
    <p:sldLayoutId id="2147483663"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www.federatedplatforms.e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ww.federatedplatforms.eu/index.php/library/category/2-masterplan"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asellaDiTesto 4"/>
          <p:cNvSpPr txBox="1"/>
          <p:nvPr/>
        </p:nvSpPr>
        <p:spPr>
          <a:xfrm>
            <a:off x="662940" y="2143035"/>
            <a:ext cx="6171162" cy="2616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3600" b="1">
                <a:solidFill>
                  <a:srgbClr val="FFFFFF"/>
                </a:solidFill>
                <a:latin typeface="Arial"/>
                <a:ea typeface="Arial"/>
                <a:cs typeface="Arial"/>
                <a:sym typeface="Arial"/>
              </a:defRPr>
            </a:pPr>
            <a:r>
              <a:rPr lang="nl-NL" dirty="0" smtClean="0"/>
              <a:t>State of Play FEDeRATED </a:t>
            </a:r>
          </a:p>
          <a:p>
            <a:pPr>
              <a:defRPr sz="3600" b="1">
                <a:solidFill>
                  <a:srgbClr val="FFFFFF"/>
                </a:solidFill>
                <a:latin typeface="Arial"/>
                <a:ea typeface="Arial"/>
                <a:cs typeface="Arial"/>
                <a:sym typeface="Arial"/>
              </a:defRPr>
            </a:pPr>
            <a:r>
              <a:rPr lang="nl-NL" dirty="0" smtClean="0"/>
              <a:t>Architecture Board</a:t>
            </a:r>
            <a:endParaRPr lang="nl-NL" dirty="0"/>
          </a:p>
          <a:p>
            <a:pPr>
              <a:defRPr sz="3600" b="1">
                <a:solidFill>
                  <a:srgbClr val="FFFFFF"/>
                </a:solidFill>
                <a:latin typeface="Arial"/>
                <a:ea typeface="Arial"/>
                <a:cs typeface="Arial"/>
                <a:sym typeface="Arial"/>
              </a:defRPr>
            </a:pPr>
            <a:endParaRPr lang="nl-NL" dirty="0"/>
          </a:p>
          <a:p>
            <a:pPr>
              <a:defRPr sz="3600" b="1">
                <a:solidFill>
                  <a:srgbClr val="FFFFFF"/>
                </a:solidFill>
                <a:latin typeface="Arial"/>
                <a:ea typeface="Arial"/>
                <a:cs typeface="Arial"/>
                <a:sym typeface="Arial"/>
              </a:defRPr>
            </a:pPr>
            <a:r>
              <a:rPr lang="nl-NL" sz="2800" dirty="0"/>
              <a:t>Living </a:t>
            </a:r>
            <a:r>
              <a:rPr lang="nl-NL" sz="2800"/>
              <a:t>Labs </a:t>
            </a:r>
            <a:r>
              <a:rPr lang="nl-NL" sz="2800" smtClean="0"/>
              <a:t>workshop</a:t>
            </a:r>
            <a:endParaRPr lang="nl-NL" sz="2800" dirty="0"/>
          </a:p>
          <a:p>
            <a:pPr>
              <a:defRPr sz="3600" b="1">
                <a:solidFill>
                  <a:srgbClr val="FFFFFF"/>
                </a:solidFill>
                <a:latin typeface="Arial"/>
                <a:ea typeface="Arial"/>
                <a:cs typeface="Arial"/>
                <a:sym typeface="Arial"/>
              </a:defRPr>
            </a:pPr>
            <a:r>
              <a:rPr lang="nl-NL" sz="2800" dirty="0"/>
              <a:t>23 February 2021</a:t>
            </a:r>
            <a:endParaRPr sz="2800" dirty="0"/>
          </a:p>
        </p:txBody>
      </p:sp>
      <p:sp>
        <p:nvSpPr>
          <p:cNvPr id="290" name="CasellaDiTesto 9"/>
          <p:cNvSpPr txBox="1"/>
          <p:nvPr/>
        </p:nvSpPr>
        <p:spPr>
          <a:xfrm>
            <a:off x="1034216" y="3700289"/>
            <a:ext cx="5948476"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endParaRPr dirty="0"/>
          </a:p>
        </p:txBody>
      </p:sp>
    </p:spTree>
    <p:extLst>
      <p:ext uri="{BB962C8B-B14F-4D97-AF65-F5344CB8AC3E}">
        <p14:creationId xmlns:p14="http://schemas.microsoft.com/office/powerpoint/2010/main" val="16495814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17"/>
          <p:cNvSpPr txBox="1"/>
          <p:nvPr/>
        </p:nvSpPr>
        <p:spPr>
          <a:xfrm>
            <a:off x="198896" y="575355"/>
            <a:ext cx="11791174"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sz="2400" baseline="0" dirty="0" smtClean="0"/>
              <a:t>API Index </a:t>
            </a:r>
            <a:r>
              <a:rPr lang="nl-NL" sz="2400" baseline="0" dirty="0" err="1" smtClean="0"/>
              <a:t>Registry</a:t>
            </a:r>
            <a:endParaRPr sz="2400" dirty="0"/>
          </a:p>
        </p:txBody>
      </p:sp>
      <p:sp>
        <p:nvSpPr>
          <p:cNvPr id="8" name="Tijdelijke aanduiding voor inhoud 2"/>
          <p:cNvSpPr txBox="1">
            <a:spLocks/>
          </p:cNvSpPr>
          <p:nvPr/>
        </p:nvSpPr>
        <p:spPr>
          <a:xfrm>
            <a:off x="838200" y="1825625"/>
            <a:ext cx="51816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Who?</a:t>
            </a:r>
          </a:p>
          <a:p>
            <a:pPr lvl="1"/>
            <a:r>
              <a:rPr lang="en-US" smtClean="0"/>
              <a:t>Categorized data/service providers and consumers, both businesses and administrations</a:t>
            </a:r>
          </a:p>
          <a:p>
            <a:pPr lvl="2"/>
            <a:r>
              <a:rPr lang="en-US" smtClean="0"/>
              <a:t>Data providers and consumers, both businesses and administrations</a:t>
            </a:r>
          </a:p>
          <a:p>
            <a:r>
              <a:rPr lang="en-US" smtClean="0"/>
              <a:t>What?</a:t>
            </a:r>
          </a:p>
          <a:p>
            <a:pPr lvl="1"/>
            <a:r>
              <a:rPr lang="en-US" smtClean="0"/>
              <a:t>APIs should be specified and registered in a standardized way</a:t>
            </a:r>
          </a:p>
          <a:p>
            <a:pPr lvl="2"/>
            <a:r>
              <a:rPr lang="en-US" smtClean="0"/>
              <a:t>Data distribution needs to be standardized and “live time”</a:t>
            </a:r>
          </a:p>
          <a:p>
            <a:r>
              <a:rPr lang="en-US" smtClean="0"/>
              <a:t>When?</a:t>
            </a:r>
          </a:p>
          <a:p>
            <a:pPr lvl="1"/>
            <a:r>
              <a:rPr lang="en-US" smtClean="0"/>
              <a:t>Quality assured data/services should be available for authorized consumers at right time</a:t>
            </a:r>
          </a:p>
          <a:p>
            <a:pPr lvl="2"/>
            <a:r>
              <a:rPr lang="en-US" smtClean="0"/>
              <a:t>Event driven data distribution</a:t>
            </a:r>
            <a:endParaRPr lang="en-US" dirty="0"/>
          </a:p>
        </p:txBody>
      </p:sp>
      <p:sp>
        <p:nvSpPr>
          <p:cNvPr id="9" name="Tijdelijke aanduiding voor inhoud 5"/>
          <p:cNvSpPr txBox="1">
            <a:spLocks/>
          </p:cNvSpPr>
          <p:nvPr/>
        </p:nvSpPr>
        <p:spPr>
          <a:xfrm>
            <a:off x="6172200" y="1825625"/>
            <a:ext cx="5181600" cy="435133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Where?</a:t>
            </a:r>
          </a:p>
          <a:p>
            <a:pPr lvl="1"/>
            <a:r>
              <a:rPr lang="en-US" smtClean="0"/>
              <a:t>Central instance vs federation of several instances</a:t>
            </a:r>
          </a:p>
          <a:p>
            <a:pPr lvl="2"/>
            <a:r>
              <a:rPr lang="en-US" smtClean="0"/>
              <a:t>Data brokers can be centralised (with redundancy) or distributed</a:t>
            </a:r>
          </a:p>
          <a:p>
            <a:r>
              <a:rPr lang="en-US" smtClean="0"/>
              <a:t>Why?</a:t>
            </a:r>
          </a:p>
          <a:p>
            <a:pPr lvl="1"/>
            <a:r>
              <a:rPr lang="en-US" smtClean="0"/>
              <a:t>Discoverability of quality assured services</a:t>
            </a:r>
          </a:p>
          <a:p>
            <a:pPr lvl="2"/>
            <a:r>
              <a:rPr lang="en-US" smtClean="0"/>
              <a:t>Better coordination and common situational awareness, especially important in very distributed networks, require better and more up to date flow of information</a:t>
            </a:r>
          </a:p>
          <a:p>
            <a:pPr lvl="1"/>
            <a:endParaRPr lang="en-US" dirty="0"/>
          </a:p>
        </p:txBody>
      </p:sp>
      <p:grpSp>
        <p:nvGrpSpPr>
          <p:cNvPr id="10" name="Groep 9"/>
          <p:cNvGrpSpPr/>
          <p:nvPr/>
        </p:nvGrpSpPr>
        <p:grpSpPr>
          <a:xfrm>
            <a:off x="9280698" y="52010"/>
            <a:ext cx="2755914" cy="1716905"/>
            <a:chOff x="3118957" y="1211445"/>
            <a:chExt cx="2755914" cy="1716905"/>
          </a:xfrm>
        </p:grpSpPr>
        <p:sp>
          <p:nvSpPr>
            <p:cNvPr id="11" name="Afgeronde rechthoek 10">
              <a:extLst>
                <a:ext uri="{FF2B5EF4-FFF2-40B4-BE49-F238E27FC236}">
                  <a16:creationId xmlns:a16="http://schemas.microsoft.com/office/drawing/2014/main" id="{D99C9992-9DDA-774A-87E8-8705C8DFAB9F}"/>
                </a:ext>
              </a:extLst>
            </p:cNvPr>
            <p:cNvSpPr/>
            <p:nvPr/>
          </p:nvSpPr>
          <p:spPr>
            <a:xfrm>
              <a:off x="3118957" y="1211445"/>
              <a:ext cx="2755913" cy="1716905"/>
            </a:xfrm>
            <a:prstGeom prst="roundRect">
              <a:avLst/>
            </a:prstGeom>
            <a:solidFill>
              <a:srgbClr val="C73479"/>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Rechthoek 11"/>
            <p:cNvSpPr/>
            <p:nvPr/>
          </p:nvSpPr>
          <p:spPr>
            <a:xfrm>
              <a:off x="3271357" y="1220190"/>
              <a:ext cx="2603514" cy="1708160"/>
            </a:xfrm>
            <a:prstGeom prst="rect">
              <a:avLst/>
            </a:prstGeom>
            <a:noFill/>
            <a:ln>
              <a:noFill/>
            </a:ln>
          </p:spPr>
          <p:txBody>
            <a:bodyPr wrap="square">
              <a:spAutoFit/>
            </a:bodyPr>
            <a:lstStyle/>
            <a:p>
              <a:pPr marL="457200" indent="-457200">
                <a:buSzPct val="100000"/>
                <a:buAutoNum type="arabicPeriod"/>
                <a:defRPr sz="1900" b="1">
                  <a:latin typeface="Arial"/>
                  <a:ea typeface="Arial"/>
                  <a:cs typeface="Arial"/>
                  <a:sym typeface="Arial"/>
                </a:defRPr>
              </a:pPr>
              <a:r>
                <a:rPr lang="en-US" sz="700" dirty="0" smtClean="0">
                  <a:solidFill>
                    <a:srgbClr val="92D050"/>
                  </a:solidFill>
                </a:rPr>
                <a:t>Semantics</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Choreography</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Unique </a:t>
              </a:r>
              <a:r>
                <a:rPr lang="en-US" sz="700" u="sng" dirty="0" smtClean="0">
                  <a:solidFill>
                    <a:srgbClr val="92D050"/>
                  </a:solidFill>
                </a:rPr>
                <a:t>i</a:t>
              </a:r>
              <a:r>
                <a:rPr lang="en-US" sz="700" dirty="0" smtClean="0">
                  <a:solidFill>
                    <a:srgbClr val="92D050"/>
                  </a:solidFill>
                </a:rPr>
                <a:t>dentification </a:t>
              </a:r>
              <a:endParaRPr lang="en-US" sz="700" u="sng" dirty="0">
                <a:solidFill>
                  <a:srgbClr val="92D050"/>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Application APIs (generic services)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Identity </a:t>
              </a:r>
              <a:r>
                <a:rPr lang="en-US" sz="700" dirty="0">
                  <a:solidFill>
                    <a:schemeClr val="bg1"/>
                  </a:solidFill>
                </a:rPr>
                <a:t>and Authentication </a:t>
              </a:r>
              <a:r>
                <a:rPr lang="en-US" sz="700" dirty="0" smtClean="0">
                  <a:solidFill>
                    <a:schemeClr val="bg1"/>
                  </a:solidFill>
                </a:rPr>
                <a:t>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Data </a:t>
              </a:r>
              <a:r>
                <a:rPr lang="en-US" sz="700" dirty="0">
                  <a:solidFill>
                    <a:schemeClr val="bg1"/>
                  </a:solidFill>
                </a:rPr>
                <a:t>exchange techniques </a:t>
              </a:r>
              <a:r>
                <a:rPr lang="en-US" sz="700" dirty="0" smtClean="0">
                  <a:solidFill>
                    <a:schemeClr val="bg1"/>
                  </a:solidFill>
                </a:rPr>
                <a:t>(API/Broker)</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control </a:t>
              </a:r>
            </a:p>
            <a:p>
              <a:pPr marL="457200" indent="-457200">
                <a:buSzPct val="100000"/>
                <a:buAutoNum type="arabicPeriod"/>
                <a:defRPr sz="1900" b="1">
                  <a:latin typeface="Arial"/>
                  <a:ea typeface="Arial"/>
                  <a:cs typeface="Arial"/>
                  <a:sym typeface="Arial"/>
                </a:defRPr>
              </a:pPr>
              <a:r>
                <a:rPr lang="en-US" sz="700" dirty="0">
                  <a:solidFill>
                    <a:schemeClr val="bg1"/>
                  </a:solidFill>
                </a:rPr>
                <a:t>S</a:t>
              </a:r>
              <a:r>
                <a:rPr lang="en-US" sz="700" dirty="0" smtClean="0">
                  <a:solidFill>
                    <a:schemeClr val="bg1"/>
                  </a:solidFill>
                </a:rPr>
                <a:t>earch systems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a:solidFill>
                    <a:schemeClr val="bg1"/>
                  </a:solidFill>
                </a:rPr>
                <a:t>L</a:t>
              </a:r>
              <a:r>
                <a:rPr lang="en-US" sz="700" dirty="0" smtClean="0">
                  <a:solidFill>
                    <a:schemeClr val="bg1"/>
                  </a:solidFill>
                </a:rPr>
                <a:t>ogistics </a:t>
              </a:r>
              <a:r>
                <a:rPr lang="en-US" sz="700" dirty="0">
                  <a:solidFill>
                    <a:schemeClr val="bg1"/>
                  </a:solidFill>
                </a:rPr>
                <a:t>services registers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API Registry</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Log and audit trails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Platform</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points </a:t>
              </a:r>
            </a:p>
            <a:p>
              <a:pPr marL="457200" indent="-457200">
                <a:buSzPct val="100000"/>
                <a:buAutoNum type="arabicPeriod"/>
                <a:defRPr sz="1900" b="1">
                  <a:latin typeface="Arial"/>
                  <a:ea typeface="Arial"/>
                  <a:cs typeface="Arial"/>
                  <a:sym typeface="Arial"/>
                </a:defRPr>
              </a:pPr>
              <a:r>
                <a:rPr lang="en-US" sz="700" dirty="0">
                  <a:solidFill>
                    <a:schemeClr val="bg1"/>
                  </a:solidFill>
                </a:rPr>
                <a:t>I</a:t>
              </a:r>
              <a:r>
                <a:rPr lang="en-US" sz="700" dirty="0" smtClean="0">
                  <a:solidFill>
                    <a:schemeClr val="bg1"/>
                  </a:solidFill>
                </a:rPr>
                <a:t>nfrastructure components,  storage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Governance</a:t>
              </a:r>
              <a:endParaRPr lang="nl-NL" sz="700" dirty="0">
                <a:solidFill>
                  <a:srgbClr val="92D050"/>
                </a:solidFill>
              </a:endParaRPr>
            </a:p>
          </p:txBody>
        </p:sp>
      </p:grpSp>
      <p:sp>
        <p:nvSpPr>
          <p:cNvPr id="13"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Tree>
    <p:extLst>
      <p:ext uri="{BB962C8B-B14F-4D97-AF65-F5344CB8AC3E}">
        <p14:creationId xmlns:p14="http://schemas.microsoft.com/office/powerpoint/2010/main" val="49889330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17"/>
          <p:cNvSpPr txBox="1"/>
          <p:nvPr/>
        </p:nvSpPr>
        <p:spPr>
          <a:xfrm>
            <a:off x="198896" y="575355"/>
            <a:ext cx="11791174"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sz="2400" baseline="0" dirty="0" smtClean="0"/>
              <a:t>(meta data) Search engine</a:t>
            </a:r>
            <a:endParaRPr sz="2400" dirty="0"/>
          </a:p>
        </p:txBody>
      </p:sp>
      <p:sp>
        <p:nvSpPr>
          <p:cNvPr id="8" name="Tijdelijke aanduiding voor inhoud 2"/>
          <p:cNvSpPr txBox="1">
            <a:spLocks/>
          </p:cNvSpPr>
          <p:nvPr/>
        </p:nvSpPr>
        <p:spPr>
          <a:xfrm>
            <a:off x="838200" y="1825625"/>
            <a:ext cx="5181600" cy="43513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Who?</a:t>
            </a:r>
          </a:p>
          <a:p>
            <a:pPr lvl="1"/>
            <a:r>
              <a:rPr lang="en-US" smtClean="0"/>
              <a:t>Any authority or participating party</a:t>
            </a:r>
          </a:p>
          <a:p>
            <a:r>
              <a:rPr lang="en-US" smtClean="0"/>
              <a:t>What?</a:t>
            </a:r>
          </a:p>
          <a:p>
            <a:pPr lvl="1"/>
            <a:r>
              <a:rPr lang="en-US" smtClean="0"/>
              <a:t>will retrieve a link to data</a:t>
            </a:r>
          </a:p>
          <a:p>
            <a:pPr lvl="2"/>
            <a:r>
              <a:rPr lang="en-US" smtClean="0"/>
              <a:t>An index (with a URI)</a:t>
            </a:r>
          </a:p>
          <a:p>
            <a:pPr lvl="2"/>
            <a:r>
              <a:rPr lang="en-US" smtClean="0"/>
              <a:t>Itineraries of transport means with places of call where cargo is loaded/discharged</a:t>
            </a:r>
          </a:p>
          <a:p>
            <a:pPr lvl="2"/>
            <a:r>
              <a:rPr lang="en-US" smtClean="0"/>
              <a:t>Cargo tracks linking the cargo moving from one itinerary of a transport means to that of another transport means</a:t>
            </a:r>
          </a:p>
          <a:p>
            <a:pPr lvl="2"/>
            <a:r>
              <a:rPr lang="en-US" smtClean="0"/>
              <a:t>Provenance of the products in the cargo</a:t>
            </a:r>
          </a:p>
          <a:p>
            <a:r>
              <a:rPr lang="en-US" smtClean="0"/>
              <a:t>When?</a:t>
            </a:r>
          </a:p>
          <a:p>
            <a:pPr lvl="1"/>
            <a:r>
              <a:rPr lang="en-US" smtClean="0"/>
              <a:t>at the moment they require it for their processes (request based)</a:t>
            </a:r>
          </a:p>
          <a:p>
            <a:pPr lvl="2"/>
            <a:r>
              <a:rPr lang="en-US" smtClean="0"/>
              <a:t>There is a large variety of business processes, depending on the implementation and of regulations by authorities.</a:t>
            </a:r>
          </a:p>
          <a:p>
            <a:pPr lvl="1"/>
            <a:endParaRPr lang="en-US" smtClean="0"/>
          </a:p>
          <a:p>
            <a:pPr lvl="1"/>
            <a:endParaRPr lang="en-US" dirty="0"/>
          </a:p>
        </p:txBody>
      </p:sp>
      <p:sp>
        <p:nvSpPr>
          <p:cNvPr id="9" name="Tijdelijke aanduiding voor inhoud 5"/>
          <p:cNvSpPr txBox="1">
            <a:spLocks/>
          </p:cNvSpPr>
          <p:nvPr/>
        </p:nvSpPr>
        <p:spPr>
          <a:xfrm>
            <a:off x="6172200" y="1825625"/>
            <a:ext cx="5181600" cy="435133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Where?</a:t>
            </a:r>
          </a:p>
          <a:p>
            <a:pPr lvl="1"/>
            <a:r>
              <a:rPr lang="en-US" smtClean="0"/>
              <a:t>from the meta data search engine</a:t>
            </a:r>
          </a:p>
          <a:p>
            <a:pPr lvl="2"/>
            <a:r>
              <a:rPr lang="en-US" smtClean="0"/>
              <a:t>The meta data search engine contains the index with the links (URIs) to external data sources. The metadata search engine will only provide access to that part of the index, that an authority is allowed to access </a:t>
            </a:r>
          </a:p>
          <a:p>
            <a:r>
              <a:rPr lang="en-US" smtClean="0"/>
              <a:t>Why?</a:t>
            </a:r>
          </a:p>
          <a:p>
            <a:pPr lvl="1"/>
            <a:r>
              <a:rPr lang="en-US" smtClean="0"/>
              <a:t>to make their logistics flows more efficient and effective</a:t>
            </a:r>
          </a:p>
          <a:p>
            <a:pPr lvl="2"/>
            <a:r>
              <a:rPr lang="en-US" smtClean="0"/>
              <a:t>Each authority or participating party will have particular business processes. By having access to external data, the data quality increases, which improves their decision making. </a:t>
            </a:r>
            <a:endParaRPr lang="en-US" dirty="0" smtClean="0"/>
          </a:p>
        </p:txBody>
      </p:sp>
      <p:grpSp>
        <p:nvGrpSpPr>
          <p:cNvPr id="10" name="Groep 9"/>
          <p:cNvGrpSpPr/>
          <p:nvPr/>
        </p:nvGrpSpPr>
        <p:grpSpPr>
          <a:xfrm>
            <a:off x="9280698" y="52010"/>
            <a:ext cx="2755914" cy="1716905"/>
            <a:chOff x="3118957" y="1211445"/>
            <a:chExt cx="2755914" cy="1716905"/>
          </a:xfrm>
        </p:grpSpPr>
        <p:sp>
          <p:nvSpPr>
            <p:cNvPr id="11" name="Afgeronde rechthoek 10">
              <a:extLst>
                <a:ext uri="{FF2B5EF4-FFF2-40B4-BE49-F238E27FC236}">
                  <a16:creationId xmlns:a16="http://schemas.microsoft.com/office/drawing/2014/main" id="{D99C9992-9DDA-774A-87E8-8705C8DFAB9F}"/>
                </a:ext>
              </a:extLst>
            </p:cNvPr>
            <p:cNvSpPr/>
            <p:nvPr/>
          </p:nvSpPr>
          <p:spPr>
            <a:xfrm>
              <a:off x="3118957" y="1211445"/>
              <a:ext cx="2755913" cy="1716905"/>
            </a:xfrm>
            <a:prstGeom prst="roundRect">
              <a:avLst/>
            </a:prstGeom>
            <a:solidFill>
              <a:srgbClr val="C73479"/>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Rechthoek 11"/>
            <p:cNvSpPr/>
            <p:nvPr/>
          </p:nvSpPr>
          <p:spPr>
            <a:xfrm>
              <a:off x="3271357" y="1220190"/>
              <a:ext cx="2603514" cy="1708160"/>
            </a:xfrm>
            <a:prstGeom prst="rect">
              <a:avLst/>
            </a:prstGeom>
            <a:noFill/>
            <a:ln>
              <a:noFill/>
            </a:ln>
          </p:spPr>
          <p:txBody>
            <a:bodyPr wrap="square">
              <a:spAutoFit/>
            </a:bodyPr>
            <a:lstStyle/>
            <a:p>
              <a:pPr marL="457200" indent="-457200">
                <a:buSzPct val="100000"/>
                <a:buAutoNum type="arabicPeriod"/>
                <a:defRPr sz="1900" b="1">
                  <a:latin typeface="Arial"/>
                  <a:ea typeface="Arial"/>
                  <a:cs typeface="Arial"/>
                  <a:sym typeface="Arial"/>
                </a:defRPr>
              </a:pPr>
              <a:r>
                <a:rPr lang="en-US" sz="700" dirty="0" smtClean="0">
                  <a:solidFill>
                    <a:srgbClr val="92D050"/>
                  </a:solidFill>
                </a:rPr>
                <a:t>Semantics</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Choreography</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Unique </a:t>
              </a:r>
              <a:r>
                <a:rPr lang="en-US" sz="700" u="sng" dirty="0" smtClean="0">
                  <a:solidFill>
                    <a:srgbClr val="92D050"/>
                  </a:solidFill>
                </a:rPr>
                <a:t>i</a:t>
              </a:r>
              <a:r>
                <a:rPr lang="en-US" sz="700" dirty="0" smtClean="0">
                  <a:solidFill>
                    <a:srgbClr val="92D050"/>
                  </a:solidFill>
                </a:rPr>
                <a:t>dentification </a:t>
              </a:r>
              <a:endParaRPr lang="en-US" sz="700" u="sng" dirty="0">
                <a:solidFill>
                  <a:srgbClr val="92D050"/>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Application APIs (generic services)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Identity </a:t>
              </a:r>
              <a:r>
                <a:rPr lang="en-US" sz="700" dirty="0">
                  <a:solidFill>
                    <a:schemeClr val="bg1"/>
                  </a:solidFill>
                </a:rPr>
                <a:t>and Authentication </a:t>
              </a:r>
              <a:r>
                <a:rPr lang="en-US" sz="700" dirty="0" smtClean="0">
                  <a:solidFill>
                    <a:schemeClr val="bg1"/>
                  </a:solidFill>
                </a:rPr>
                <a:t>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Data </a:t>
              </a:r>
              <a:r>
                <a:rPr lang="en-US" sz="700" dirty="0">
                  <a:solidFill>
                    <a:schemeClr val="bg1"/>
                  </a:solidFill>
                </a:rPr>
                <a:t>exchange techniques </a:t>
              </a:r>
              <a:r>
                <a:rPr lang="en-US" sz="700" dirty="0" smtClean="0">
                  <a:solidFill>
                    <a:schemeClr val="bg1"/>
                  </a:solidFill>
                </a:rPr>
                <a:t>(API/Broker)</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control </a:t>
              </a:r>
            </a:p>
            <a:p>
              <a:pPr marL="457200" indent="-457200">
                <a:buSzPct val="100000"/>
                <a:buAutoNum type="arabicPeriod"/>
                <a:defRPr sz="1900" b="1">
                  <a:latin typeface="Arial"/>
                  <a:ea typeface="Arial"/>
                  <a:cs typeface="Arial"/>
                  <a:sym typeface="Arial"/>
                </a:defRPr>
              </a:pPr>
              <a:r>
                <a:rPr lang="en-US" sz="700" dirty="0">
                  <a:solidFill>
                    <a:schemeClr val="bg1"/>
                  </a:solidFill>
                </a:rPr>
                <a:t>S</a:t>
              </a:r>
              <a:r>
                <a:rPr lang="en-US" sz="700" dirty="0" smtClean="0">
                  <a:solidFill>
                    <a:schemeClr val="bg1"/>
                  </a:solidFill>
                </a:rPr>
                <a:t>earch systems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a:solidFill>
                    <a:schemeClr val="bg1"/>
                  </a:solidFill>
                </a:rPr>
                <a:t>L</a:t>
              </a:r>
              <a:r>
                <a:rPr lang="en-US" sz="700" dirty="0" smtClean="0">
                  <a:solidFill>
                    <a:schemeClr val="bg1"/>
                  </a:solidFill>
                </a:rPr>
                <a:t>ogistics </a:t>
              </a:r>
              <a:r>
                <a:rPr lang="en-US" sz="700" dirty="0">
                  <a:solidFill>
                    <a:schemeClr val="bg1"/>
                  </a:solidFill>
                </a:rPr>
                <a:t>services registers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API Registry</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Log and audit trails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Platform</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points </a:t>
              </a:r>
            </a:p>
            <a:p>
              <a:pPr marL="457200" indent="-457200">
                <a:buSzPct val="100000"/>
                <a:buAutoNum type="arabicPeriod"/>
                <a:defRPr sz="1900" b="1">
                  <a:latin typeface="Arial"/>
                  <a:ea typeface="Arial"/>
                  <a:cs typeface="Arial"/>
                  <a:sym typeface="Arial"/>
                </a:defRPr>
              </a:pPr>
              <a:r>
                <a:rPr lang="en-US" sz="700" dirty="0">
                  <a:solidFill>
                    <a:schemeClr val="bg1"/>
                  </a:solidFill>
                </a:rPr>
                <a:t>I</a:t>
              </a:r>
              <a:r>
                <a:rPr lang="en-US" sz="700" dirty="0" smtClean="0">
                  <a:solidFill>
                    <a:schemeClr val="bg1"/>
                  </a:solidFill>
                </a:rPr>
                <a:t>nfrastructure components,  storage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Governance</a:t>
              </a:r>
              <a:endParaRPr lang="nl-NL" sz="700" dirty="0">
                <a:solidFill>
                  <a:srgbClr val="92D050"/>
                </a:solidFill>
              </a:endParaRPr>
            </a:p>
          </p:txBody>
        </p:sp>
      </p:grpSp>
      <p:sp>
        <p:nvSpPr>
          <p:cNvPr id="14"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Tree>
    <p:extLst>
      <p:ext uri="{BB962C8B-B14F-4D97-AF65-F5344CB8AC3E}">
        <p14:creationId xmlns:p14="http://schemas.microsoft.com/office/powerpoint/2010/main" val="11390833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
        <p:nvSpPr>
          <p:cNvPr id="14" name="CasellaDiTesto 17"/>
          <p:cNvSpPr txBox="1"/>
          <p:nvPr/>
        </p:nvSpPr>
        <p:spPr>
          <a:xfrm>
            <a:off x="198896" y="575355"/>
            <a:ext cx="11791174"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sz="2400" baseline="0" dirty="0" err="1" smtClean="0"/>
              <a:t>What</a:t>
            </a:r>
            <a:r>
              <a:rPr lang="nl-NL" sz="2400" baseline="0" dirty="0" smtClean="0"/>
              <a:t> </a:t>
            </a:r>
            <a:r>
              <a:rPr lang="nl-NL" sz="2400" baseline="0" dirty="0" err="1" smtClean="0"/>
              <a:t>about</a:t>
            </a:r>
            <a:r>
              <a:rPr lang="nl-NL" sz="2400" baseline="0" dirty="0" smtClean="0"/>
              <a:t> </a:t>
            </a:r>
            <a:r>
              <a:rPr lang="nl-NL" sz="2400" baseline="0" dirty="0" err="1" smtClean="0"/>
              <a:t>the</a:t>
            </a:r>
            <a:r>
              <a:rPr lang="nl-NL" sz="2400" baseline="0" dirty="0" smtClean="0"/>
              <a:t> rest?</a:t>
            </a:r>
            <a:endParaRPr sz="2400" dirty="0"/>
          </a:p>
        </p:txBody>
      </p:sp>
      <p:sp>
        <p:nvSpPr>
          <p:cNvPr id="15" name="Tijdelijke aanduiding voor inhoud 2"/>
          <p:cNvSpPr txBox="1">
            <a:spLocks/>
          </p:cNvSpPr>
          <p:nvPr/>
        </p:nvSpPr>
        <p:spPr>
          <a:xfrm>
            <a:off x="838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Functional requirements or implementation choices:</a:t>
            </a:r>
          </a:p>
          <a:p>
            <a:pPr lvl="1"/>
            <a:r>
              <a:rPr lang="en-US" smtClean="0"/>
              <a:t>Log and audit trails</a:t>
            </a:r>
          </a:p>
          <a:p>
            <a:pPr lvl="1"/>
            <a:r>
              <a:rPr lang="en-US" smtClean="0"/>
              <a:t>Platforms</a:t>
            </a:r>
          </a:p>
          <a:p>
            <a:pPr lvl="1"/>
            <a:r>
              <a:rPr lang="en-US" smtClean="0"/>
              <a:t>Access points</a:t>
            </a:r>
          </a:p>
          <a:p>
            <a:pPr lvl="1"/>
            <a:r>
              <a:rPr lang="en-US" smtClean="0"/>
              <a:t>Infrastructure components/storage</a:t>
            </a:r>
            <a:endParaRPr lang="en-US" dirty="0"/>
          </a:p>
        </p:txBody>
      </p:sp>
      <p:grpSp>
        <p:nvGrpSpPr>
          <p:cNvPr id="16" name="Groep 15"/>
          <p:cNvGrpSpPr/>
          <p:nvPr/>
        </p:nvGrpSpPr>
        <p:grpSpPr>
          <a:xfrm>
            <a:off x="9280698" y="52010"/>
            <a:ext cx="2755914" cy="1716905"/>
            <a:chOff x="3118957" y="1211445"/>
            <a:chExt cx="2755914" cy="1716905"/>
          </a:xfrm>
        </p:grpSpPr>
        <p:sp>
          <p:nvSpPr>
            <p:cNvPr id="17" name="Afgeronde rechthoek 16">
              <a:extLst>
                <a:ext uri="{FF2B5EF4-FFF2-40B4-BE49-F238E27FC236}">
                  <a16:creationId xmlns:a16="http://schemas.microsoft.com/office/drawing/2014/main" id="{D99C9992-9DDA-774A-87E8-8705C8DFAB9F}"/>
                </a:ext>
              </a:extLst>
            </p:cNvPr>
            <p:cNvSpPr/>
            <p:nvPr/>
          </p:nvSpPr>
          <p:spPr>
            <a:xfrm>
              <a:off x="3118957" y="1211445"/>
              <a:ext cx="2755913" cy="1716905"/>
            </a:xfrm>
            <a:prstGeom prst="roundRect">
              <a:avLst/>
            </a:prstGeom>
            <a:solidFill>
              <a:srgbClr val="C73479"/>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8" name="Rechthoek 17"/>
            <p:cNvSpPr/>
            <p:nvPr/>
          </p:nvSpPr>
          <p:spPr>
            <a:xfrm>
              <a:off x="3271357" y="1220190"/>
              <a:ext cx="2603514" cy="1708160"/>
            </a:xfrm>
            <a:prstGeom prst="rect">
              <a:avLst/>
            </a:prstGeom>
            <a:noFill/>
            <a:ln>
              <a:noFill/>
            </a:ln>
          </p:spPr>
          <p:txBody>
            <a:bodyPr wrap="square">
              <a:spAutoFit/>
            </a:bodyPr>
            <a:lstStyle/>
            <a:p>
              <a:pPr marL="457200" indent="-457200">
                <a:buSzPct val="100000"/>
                <a:buAutoNum type="arabicPeriod"/>
                <a:defRPr sz="1900" b="1">
                  <a:latin typeface="Arial"/>
                  <a:ea typeface="Arial"/>
                  <a:cs typeface="Arial"/>
                  <a:sym typeface="Arial"/>
                </a:defRPr>
              </a:pPr>
              <a:r>
                <a:rPr lang="en-US" sz="700" dirty="0" smtClean="0">
                  <a:solidFill>
                    <a:srgbClr val="92D050"/>
                  </a:solidFill>
                </a:rPr>
                <a:t>Semantics</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Choreography</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Unique </a:t>
              </a:r>
              <a:r>
                <a:rPr lang="en-US" sz="700" u="sng" dirty="0" smtClean="0">
                  <a:solidFill>
                    <a:srgbClr val="92D050"/>
                  </a:solidFill>
                </a:rPr>
                <a:t>i</a:t>
              </a:r>
              <a:r>
                <a:rPr lang="en-US" sz="700" dirty="0" smtClean="0">
                  <a:solidFill>
                    <a:srgbClr val="92D050"/>
                  </a:solidFill>
                </a:rPr>
                <a:t>dentification </a:t>
              </a:r>
              <a:endParaRPr lang="en-US" sz="700" u="sng" dirty="0">
                <a:solidFill>
                  <a:srgbClr val="92D050"/>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Application APIs (generic services)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Identity </a:t>
              </a:r>
              <a:r>
                <a:rPr lang="en-US" sz="700" dirty="0">
                  <a:solidFill>
                    <a:schemeClr val="bg1"/>
                  </a:solidFill>
                </a:rPr>
                <a:t>and Authentication </a:t>
              </a:r>
              <a:r>
                <a:rPr lang="en-US" sz="700" dirty="0" smtClean="0">
                  <a:solidFill>
                    <a:schemeClr val="bg1"/>
                  </a:solidFill>
                </a:rPr>
                <a:t>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Data </a:t>
              </a:r>
              <a:r>
                <a:rPr lang="en-US" sz="700" dirty="0">
                  <a:solidFill>
                    <a:schemeClr val="bg1"/>
                  </a:solidFill>
                </a:rPr>
                <a:t>exchange techniques </a:t>
              </a:r>
              <a:r>
                <a:rPr lang="en-US" sz="700" dirty="0" smtClean="0">
                  <a:solidFill>
                    <a:schemeClr val="bg1"/>
                  </a:solidFill>
                </a:rPr>
                <a:t>(API/Broker)</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control </a:t>
              </a:r>
            </a:p>
            <a:p>
              <a:pPr marL="457200" indent="-457200">
                <a:buSzPct val="100000"/>
                <a:buAutoNum type="arabicPeriod"/>
                <a:defRPr sz="1900" b="1">
                  <a:latin typeface="Arial"/>
                  <a:ea typeface="Arial"/>
                  <a:cs typeface="Arial"/>
                  <a:sym typeface="Arial"/>
                </a:defRPr>
              </a:pPr>
              <a:r>
                <a:rPr lang="en-US" sz="700" dirty="0">
                  <a:solidFill>
                    <a:schemeClr val="bg1"/>
                  </a:solidFill>
                </a:rPr>
                <a:t>S</a:t>
              </a:r>
              <a:r>
                <a:rPr lang="en-US" sz="700" dirty="0" smtClean="0">
                  <a:solidFill>
                    <a:schemeClr val="bg1"/>
                  </a:solidFill>
                </a:rPr>
                <a:t>earch systems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a:solidFill>
                    <a:schemeClr val="bg1"/>
                  </a:solidFill>
                </a:rPr>
                <a:t>L</a:t>
              </a:r>
              <a:r>
                <a:rPr lang="en-US" sz="700" dirty="0" smtClean="0">
                  <a:solidFill>
                    <a:schemeClr val="bg1"/>
                  </a:solidFill>
                </a:rPr>
                <a:t>ogistics </a:t>
              </a:r>
              <a:r>
                <a:rPr lang="en-US" sz="700" dirty="0">
                  <a:solidFill>
                    <a:schemeClr val="bg1"/>
                  </a:solidFill>
                </a:rPr>
                <a:t>services registers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API Registry</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Log and audit trails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Platform</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points </a:t>
              </a:r>
            </a:p>
            <a:p>
              <a:pPr marL="457200" indent="-457200">
                <a:buSzPct val="100000"/>
                <a:buAutoNum type="arabicPeriod"/>
                <a:defRPr sz="1900" b="1">
                  <a:latin typeface="Arial"/>
                  <a:ea typeface="Arial"/>
                  <a:cs typeface="Arial"/>
                  <a:sym typeface="Arial"/>
                </a:defRPr>
              </a:pPr>
              <a:r>
                <a:rPr lang="en-US" sz="700" dirty="0">
                  <a:solidFill>
                    <a:schemeClr val="bg1"/>
                  </a:solidFill>
                </a:rPr>
                <a:t>I</a:t>
              </a:r>
              <a:r>
                <a:rPr lang="en-US" sz="700" dirty="0" smtClean="0">
                  <a:solidFill>
                    <a:schemeClr val="bg1"/>
                  </a:solidFill>
                </a:rPr>
                <a:t>nfrastructure components,  storage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Governance</a:t>
              </a:r>
              <a:endParaRPr lang="nl-NL" sz="700" dirty="0">
                <a:solidFill>
                  <a:srgbClr val="92D050"/>
                </a:solidFill>
              </a:endParaRPr>
            </a:p>
          </p:txBody>
        </p:sp>
      </p:grpSp>
    </p:spTree>
    <p:extLst>
      <p:ext uri="{BB962C8B-B14F-4D97-AF65-F5344CB8AC3E}">
        <p14:creationId xmlns:p14="http://schemas.microsoft.com/office/powerpoint/2010/main" val="271021823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a:stretch>
            <a:fillRect/>
          </a:stretch>
        </p:blipFill>
        <p:spPr>
          <a:xfrm>
            <a:off x="3001993" y="1135696"/>
            <a:ext cx="6184979" cy="5019322"/>
          </a:xfrm>
          <a:prstGeom prst="rect">
            <a:avLst/>
          </a:prstGeom>
        </p:spPr>
      </p:pic>
      <p:sp>
        <p:nvSpPr>
          <p:cNvPr id="5" name="CasellaDiTesto 17"/>
          <p:cNvSpPr txBox="1"/>
          <p:nvPr/>
        </p:nvSpPr>
        <p:spPr>
          <a:xfrm>
            <a:off x="198896" y="575355"/>
            <a:ext cx="11791174"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sz="2400" baseline="0" dirty="0" err="1" smtClean="0"/>
              <a:t>Simplified</a:t>
            </a:r>
            <a:r>
              <a:rPr lang="nl-NL" sz="2400" baseline="0" dirty="0" smtClean="0"/>
              <a:t> view on </a:t>
            </a:r>
            <a:r>
              <a:rPr lang="nl-NL" sz="2400" baseline="0" dirty="0" err="1" smtClean="0"/>
              <a:t>architecture</a:t>
            </a:r>
            <a:endParaRPr sz="2400" dirty="0"/>
          </a:p>
        </p:txBody>
      </p:sp>
      <p:sp>
        <p:nvSpPr>
          <p:cNvPr id="6"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Tree>
    <p:extLst>
      <p:ext uri="{BB962C8B-B14F-4D97-AF65-F5344CB8AC3E}">
        <p14:creationId xmlns:p14="http://schemas.microsoft.com/office/powerpoint/2010/main" val="348998129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7"/>
          <p:cNvSpPr txBox="1"/>
          <p:nvPr/>
        </p:nvSpPr>
        <p:spPr>
          <a:xfrm>
            <a:off x="198896" y="575355"/>
            <a:ext cx="11791174"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sz="2400" baseline="0" dirty="0" smtClean="0"/>
              <a:t>Next steps</a:t>
            </a:r>
            <a:endParaRPr sz="2400" dirty="0"/>
          </a:p>
        </p:txBody>
      </p:sp>
      <p:sp>
        <p:nvSpPr>
          <p:cNvPr id="3" name="Tijdelijke aanduiding voor inhoud 3"/>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Finalize high level architecture</a:t>
            </a:r>
          </a:p>
          <a:p>
            <a:r>
              <a:rPr lang="en-US" dirty="0" smtClean="0"/>
              <a:t>Further detailing of Elements of Building</a:t>
            </a:r>
          </a:p>
          <a:p>
            <a:r>
              <a:rPr lang="en-US" dirty="0" smtClean="0"/>
              <a:t>Define detailed interactions between Elements of Building</a:t>
            </a:r>
          </a:p>
          <a:p>
            <a:r>
              <a:rPr lang="en-US" dirty="0" smtClean="0"/>
              <a:t>Define interfaces</a:t>
            </a:r>
          </a:p>
          <a:p>
            <a:endParaRPr lang="en-US" dirty="0" smtClean="0"/>
          </a:p>
          <a:p>
            <a:r>
              <a:rPr lang="en-US" dirty="0" smtClean="0"/>
              <a:t>Together:</a:t>
            </a:r>
          </a:p>
          <a:p>
            <a:pPr lvl="1"/>
            <a:r>
              <a:rPr lang="en-US" dirty="0" smtClean="0"/>
              <a:t>Verify Elements of Building based on Living Labs. How can we connect multiple Living Labs while making use of the Elements of Building?</a:t>
            </a:r>
          </a:p>
          <a:p>
            <a:endParaRPr lang="en-US" dirty="0"/>
          </a:p>
        </p:txBody>
      </p:sp>
    </p:spTree>
    <p:extLst>
      <p:ext uri="{BB962C8B-B14F-4D97-AF65-F5344CB8AC3E}">
        <p14:creationId xmlns:p14="http://schemas.microsoft.com/office/powerpoint/2010/main" val="298588905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CasellaDiTesto 7"/>
          <p:cNvSpPr txBox="1"/>
          <p:nvPr/>
        </p:nvSpPr>
        <p:spPr>
          <a:xfrm>
            <a:off x="1034217" y="2264664"/>
            <a:ext cx="3928769"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600" b="1">
                <a:solidFill>
                  <a:srgbClr val="FFFFFF"/>
                </a:solidFill>
                <a:latin typeface="Arial"/>
                <a:ea typeface="Arial"/>
                <a:cs typeface="Arial"/>
                <a:sym typeface="Arial"/>
              </a:defRPr>
            </a:lvl1pPr>
          </a:lstStyle>
          <a:p>
            <a:r>
              <a:rPr lang="nl-NL" dirty="0" smtClean="0"/>
              <a:t>QUESTIONS?</a:t>
            </a:r>
            <a:endParaRPr dirty="0"/>
          </a:p>
        </p:txBody>
      </p:sp>
      <p:sp>
        <p:nvSpPr>
          <p:cNvPr id="1328" name="CasellaDiTesto 8"/>
          <p:cNvSpPr txBox="1"/>
          <p:nvPr/>
        </p:nvSpPr>
        <p:spPr>
          <a:xfrm>
            <a:off x="1034217" y="3227477"/>
            <a:ext cx="4305405" cy="1528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baseline="30000">
                <a:solidFill>
                  <a:srgbClr val="FFFFFF"/>
                </a:solidFill>
                <a:latin typeface="Arial"/>
                <a:ea typeface="Arial"/>
                <a:cs typeface="Arial"/>
                <a:sym typeface="Arial"/>
              </a:defRPr>
            </a:pPr>
            <a:r>
              <a:rPr lang="nl-NL" dirty="0" smtClean="0"/>
              <a:t>Mitchell Out</a:t>
            </a:r>
            <a:endParaRPr dirty="0"/>
          </a:p>
          <a:p>
            <a:pPr>
              <a:defRPr sz="2800" baseline="30000">
                <a:solidFill>
                  <a:srgbClr val="FFFFFF"/>
                </a:solidFill>
                <a:latin typeface="Arial"/>
                <a:ea typeface="Arial"/>
                <a:cs typeface="Arial"/>
                <a:sym typeface="Arial"/>
              </a:defRPr>
            </a:pPr>
            <a:r>
              <a:rPr lang="nl-NL" b="1" dirty="0" err="1" smtClean="0"/>
              <a:t>Chiarman</a:t>
            </a:r>
            <a:r>
              <a:rPr lang="nl-NL" b="1" dirty="0" smtClean="0"/>
              <a:t> IT Architecture Board</a:t>
            </a:r>
            <a:endParaRPr b="1" dirty="0"/>
          </a:p>
          <a:p>
            <a:pPr>
              <a:defRPr sz="2800" baseline="30000">
                <a:solidFill>
                  <a:srgbClr val="FFFFFF"/>
                </a:solidFill>
                <a:latin typeface="Arial"/>
                <a:ea typeface="Arial"/>
                <a:cs typeface="Arial"/>
                <a:sym typeface="Arial"/>
              </a:defRPr>
            </a:pPr>
            <a:endParaRPr dirty="0"/>
          </a:p>
          <a:p>
            <a:pPr>
              <a:defRPr sz="2800" i="1" baseline="30000">
                <a:solidFill>
                  <a:srgbClr val="FFFFFF"/>
                </a:solidFill>
                <a:latin typeface="Arial"/>
                <a:ea typeface="Arial"/>
                <a:cs typeface="Arial"/>
                <a:sym typeface="Arial"/>
              </a:defRPr>
            </a:pPr>
            <a:r>
              <a:rPr lang="nl-NL" u="sng" dirty="0">
                <a:solidFill>
                  <a:srgbClr val="0563C1"/>
                </a:solidFill>
                <a:uFill>
                  <a:solidFill>
                    <a:srgbClr val="0563C1"/>
                  </a:solidFill>
                </a:uFill>
                <a:hlinkClick r:id="rId2"/>
              </a:rPr>
              <a:t>m</a:t>
            </a:r>
            <a:r>
              <a:rPr lang="nl-NL" u="sng" dirty="0" smtClean="0">
                <a:solidFill>
                  <a:srgbClr val="0563C1"/>
                </a:solidFill>
                <a:uFill>
                  <a:solidFill>
                    <a:srgbClr val="0563C1"/>
                  </a:solidFill>
                </a:uFill>
                <a:hlinkClick r:id="rId2"/>
              </a:rPr>
              <a:t>p.out@belastingdienst.nl </a:t>
            </a:r>
            <a:endParaRPr u="sng" dirty="0">
              <a:solidFill>
                <a:srgbClr val="0563C1"/>
              </a:solidFill>
              <a:uFill>
                <a:solidFill>
                  <a:srgbClr val="0563C1"/>
                </a:solidFill>
              </a:uFill>
              <a:hlinkClick r:id="rId2"/>
            </a:endParaRPr>
          </a:p>
          <a:p>
            <a:pPr>
              <a:defRPr sz="2800" baseline="30000">
                <a:solidFill>
                  <a:srgbClr val="FFFFFF"/>
                </a:solidFill>
                <a:latin typeface="Arial"/>
                <a:ea typeface="Arial"/>
                <a:cs typeface="Arial"/>
                <a:sym typeface="Arial"/>
              </a:defRPr>
            </a:pPr>
            <a:endParaRPr u="sng" dirty="0">
              <a:solidFill>
                <a:srgbClr val="0563C1"/>
              </a:solidFill>
              <a:uFill>
                <a:solidFill>
                  <a:srgbClr val="0563C1"/>
                </a:solidFill>
              </a:uFill>
              <a:hlinkClick r:id="rId2"/>
            </a:endParaRPr>
          </a:p>
        </p:txBody>
      </p:sp>
    </p:spTree>
    <p:extLst>
      <p:ext uri="{BB962C8B-B14F-4D97-AF65-F5344CB8AC3E}">
        <p14:creationId xmlns:p14="http://schemas.microsoft.com/office/powerpoint/2010/main" val="46179026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asellaDiTesto 17"/>
          <p:cNvSpPr txBox="1"/>
          <p:nvPr/>
        </p:nvSpPr>
        <p:spPr>
          <a:xfrm>
            <a:off x="198896" y="575355"/>
            <a:ext cx="11791174" cy="551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dirty="0" smtClean="0"/>
              <a:t>Context</a:t>
            </a:r>
            <a:endParaRPr dirty="0"/>
          </a:p>
        </p:txBody>
      </p:sp>
      <p:pic>
        <p:nvPicPr>
          <p:cNvPr id="4" name="Picture 7"/>
          <p:cNvPicPr/>
          <p:nvPr/>
        </p:nvPicPr>
        <p:blipFill>
          <a:blip r:embed="rId2"/>
          <a:stretch>
            <a:fillRect/>
          </a:stretch>
        </p:blipFill>
        <p:spPr>
          <a:xfrm>
            <a:off x="3397899" y="1960286"/>
            <a:ext cx="5393167" cy="3333277"/>
          </a:xfrm>
          <a:prstGeom prst="rect">
            <a:avLst/>
          </a:prstGeom>
        </p:spPr>
      </p:pic>
      <p:sp>
        <p:nvSpPr>
          <p:cNvPr id="5"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Tree>
    <p:extLst>
      <p:ext uri="{BB962C8B-B14F-4D97-AF65-F5344CB8AC3E}">
        <p14:creationId xmlns:p14="http://schemas.microsoft.com/office/powerpoint/2010/main" val="44300700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17"/>
          <p:cNvSpPr txBox="1"/>
          <p:nvPr/>
        </p:nvSpPr>
        <p:spPr>
          <a:xfrm>
            <a:off x="198896" y="575355"/>
            <a:ext cx="11791174" cy="1033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endParaRPr lang="nl-NL" dirty="0" smtClean="0"/>
          </a:p>
          <a:p>
            <a:r>
              <a:rPr lang="nl-NL" dirty="0" err="1" smtClean="0"/>
              <a:t>Leading</a:t>
            </a:r>
            <a:r>
              <a:rPr lang="nl-NL" dirty="0" smtClean="0"/>
              <a:t> </a:t>
            </a:r>
            <a:r>
              <a:rPr lang="nl-NL" dirty="0" err="1" smtClean="0"/>
              <a:t>principles</a:t>
            </a:r>
            <a:r>
              <a:rPr lang="nl-NL" dirty="0" smtClean="0"/>
              <a:t> (</a:t>
            </a:r>
            <a:r>
              <a:rPr lang="nl-NL" dirty="0" err="1" smtClean="0"/>
              <a:t>lets</a:t>
            </a:r>
            <a:r>
              <a:rPr lang="nl-NL" dirty="0" smtClean="0"/>
              <a:t> skip these, </a:t>
            </a:r>
            <a:r>
              <a:rPr lang="nl-NL" dirty="0" err="1" smtClean="0"/>
              <a:t>please</a:t>
            </a:r>
            <a:r>
              <a:rPr lang="nl-NL" dirty="0" smtClean="0"/>
              <a:t> consult </a:t>
            </a:r>
            <a:r>
              <a:rPr lang="nl-NL" dirty="0" err="1" smtClean="0"/>
              <a:t>the</a:t>
            </a:r>
            <a:r>
              <a:rPr lang="nl-NL" dirty="0" smtClean="0"/>
              <a:t> website)</a:t>
            </a:r>
            <a:endParaRPr dirty="0"/>
          </a:p>
        </p:txBody>
      </p:sp>
      <p:sp>
        <p:nvSpPr>
          <p:cNvPr id="10" name="Tijdelijke aanduiding voor inhoud 2"/>
          <p:cNvSpPr txBox="1">
            <a:spLocks/>
          </p:cNvSpPr>
          <p:nvPr/>
        </p:nvSpPr>
        <p:spPr>
          <a:xfrm>
            <a:off x="838200" y="1825625"/>
            <a:ext cx="5181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Compliance with existing rules</a:t>
            </a:r>
          </a:p>
          <a:p>
            <a:r>
              <a:rPr lang="en-US" dirty="0" smtClean="0"/>
              <a:t>Business Services</a:t>
            </a:r>
          </a:p>
          <a:p>
            <a:r>
              <a:rPr lang="en-US" dirty="0" smtClean="0"/>
              <a:t>Supply and logistics chains</a:t>
            </a:r>
          </a:p>
          <a:p>
            <a:r>
              <a:rPr lang="en-US" dirty="0" smtClean="0"/>
              <a:t>Data requirements of enterprises</a:t>
            </a:r>
          </a:p>
          <a:p>
            <a:r>
              <a:rPr lang="en-US" dirty="0" smtClean="0"/>
              <a:t>Data requirements established by an authority</a:t>
            </a:r>
          </a:p>
          <a:p>
            <a:r>
              <a:rPr lang="en-US" dirty="0" smtClean="0"/>
              <a:t>Data processing</a:t>
            </a:r>
          </a:p>
          <a:p>
            <a:r>
              <a:rPr lang="en-US" dirty="0" smtClean="0"/>
              <a:t>Fit for purpose</a:t>
            </a:r>
          </a:p>
          <a:p>
            <a:r>
              <a:rPr lang="en-US" dirty="0" smtClean="0"/>
              <a:t>Publication of data requirements</a:t>
            </a:r>
          </a:p>
          <a:p>
            <a:r>
              <a:rPr lang="en-US" dirty="0" smtClean="0"/>
              <a:t>Authority services</a:t>
            </a:r>
          </a:p>
          <a:p>
            <a:r>
              <a:rPr lang="en-US" dirty="0" smtClean="0"/>
              <a:t>Push/Pull</a:t>
            </a:r>
            <a:endParaRPr lang="en-US" dirty="0"/>
          </a:p>
        </p:txBody>
      </p:sp>
      <p:sp>
        <p:nvSpPr>
          <p:cNvPr id="11" name="Tijdelijke aanduiding voor inhoud 4"/>
          <p:cNvSpPr txBox="1">
            <a:spLocks/>
          </p:cNvSpPr>
          <p:nvPr/>
        </p:nvSpPr>
        <p:spPr>
          <a:xfrm>
            <a:off x="6172200" y="1825625"/>
            <a:ext cx="5181600" cy="4351338"/>
          </a:xfrm>
          <a:prstGeom prst="rect">
            <a:avLst/>
          </a:prstGeom>
        </p:spPr>
        <p:txBody>
          <a:bodyPr>
            <a:normAutofit fontScale="92500" lnSpcReduction="20000"/>
          </a:bodyPr>
          <a:lstStyle>
            <a:defPPr>
              <a:defRPr lang="en-US"/>
            </a:defPPr>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Publish/Subscribe</a:t>
            </a:r>
          </a:p>
          <a:p>
            <a:r>
              <a:rPr lang="en-US" dirty="0"/>
              <a:t>Combining data requirements</a:t>
            </a:r>
          </a:p>
          <a:p>
            <a:r>
              <a:rPr lang="en-US" dirty="0"/>
              <a:t>Data sovereignty</a:t>
            </a:r>
          </a:p>
          <a:p>
            <a:r>
              <a:rPr lang="en-US" dirty="0"/>
              <a:t>Data at the source</a:t>
            </a:r>
          </a:p>
          <a:p>
            <a:r>
              <a:rPr lang="en-US" dirty="0"/>
              <a:t>Data sets</a:t>
            </a:r>
          </a:p>
          <a:p>
            <a:r>
              <a:rPr lang="en-US" dirty="0"/>
              <a:t>Baseline standards</a:t>
            </a:r>
          </a:p>
          <a:p>
            <a:r>
              <a:rPr lang="en-US" dirty="0"/>
              <a:t>Data timestamps</a:t>
            </a:r>
          </a:p>
          <a:p>
            <a:r>
              <a:rPr lang="en-US" dirty="0"/>
              <a:t>Unique identifiers(s) of data (sets)</a:t>
            </a:r>
          </a:p>
          <a:p>
            <a:r>
              <a:rPr lang="en-US" dirty="0"/>
              <a:t>Data sharing solution</a:t>
            </a:r>
          </a:p>
          <a:p>
            <a:r>
              <a:rPr lang="en-US" dirty="0"/>
              <a:t>Data validation</a:t>
            </a:r>
          </a:p>
          <a:p>
            <a:endParaRPr lang="en-US" dirty="0"/>
          </a:p>
        </p:txBody>
      </p:sp>
      <p:sp>
        <p:nvSpPr>
          <p:cNvPr id="12" name="Tekstvak 11"/>
          <p:cNvSpPr txBox="1"/>
          <p:nvPr/>
        </p:nvSpPr>
        <p:spPr>
          <a:xfrm>
            <a:off x="4786703" y="20810"/>
            <a:ext cx="7405297" cy="369332"/>
          </a:xfrm>
          <a:prstGeom prst="rect">
            <a:avLst/>
          </a:prstGeom>
          <a:noFill/>
        </p:spPr>
        <p:txBody>
          <a:bodyPr wrap="none" rtlCol="0">
            <a:spAutoFit/>
          </a:bodyPr>
          <a:lstStyle/>
          <a:p>
            <a:r>
              <a:rPr lang="en-US" dirty="0">
                <a:hlinkClick r:id="rId2"/>
              </a:rPr>
              <a:t>http://www.federatedplatforms.eu/index.php/library/category/2-masterplan</a:t>
            </a:r>
            <a:endParaRPr lang="en-US" dirty="0"/>
          </a:p>
        </p:txBody>
      </p:sp>
      <p:sp>
        <p:nvSpPr>
          <p:cNvPr id="7"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Tree>
    <p:extLst>
      <p:ext uri="{BB962C8B-B14F-4D97-AF65-F5344CB8AC3E}">
        <p14:creationId xmlns:p14="http://schemas.microsoft.com/office/powerpoint/2010/main" val="94916700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asellaDiTesto 17"/>
          <p:cNvSpPr txBox="1"/>
          <p:nvPr/>
        </p:nvSpPr>
        <p:spPr>
          <a:xfrm>
            <a:off x="198896" y="575355"/>
            <a:ext cx="11791174"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sz="2400" baseline="0" dirty="0" err="1" smtClean="0"/>
              <a:t>Relation</a:t>
            </a:r>
            <a:r>
              <a:rPr lang="nl-NL" sz="2400" baseline="0" dirty="0" smtClean="0"/>
              <a:t> </a:t>
            </a:r>
            <a:r>
              <a:rPr lang="nl-NL" sz="2400" baseline="0" dirty="0" err="1" smtClean="0"/>
              <a:t>between</a:t>
            </a:r>
            <a:r>
              <a:rPr lang="nl-NL" sz="2400" baseline="0" dirty="0" smtClean="0"/>
              <a:t> actors, </a:t>
            </a:r>
            <a:r>
              <a:rPr lang="nl-NL" sz="2400" baseline="0" dirty="0" err="1" smtClean="0"/>
              <a:t>objects</a:t>
            </a:r>
            <a:r>
              <a:rPr lang="nl-NL" sz="2400" baseline="0" dirty="0" smtClean="0"/>
              <a:t> </a:t>
            </a:r>
            <a:r>
              <a:rPr lang="nl-NL" sz="2400" baseline="0" dirty="0" err="1" smtClean="0"/>
              <a:t>and</a:t>
            </a:r>
            <a:r>
              <a:rPr lang="nl-NL" sz="2400" baseline="0" dirty="0" smtClean="0"/>
              <a:t> events</a:t>
            </a:r>
            <a:endParaRPr sz="2400" dirty="0"/>
          </a:p>
        </p:txBody>
      </p:sp>
      <p:pic>
        <p:nvPicPr>
          <p:cNvPr id="27" name="Picture 4" descr="A screenshot of a cell phone&#10;&#10;Description automatically generated"/>
          <p:cNvPicPr/>
          <p:nvPr/>
        </p:nvPicPr>
        <p:blipFill>
          <a:blip r:embed="rId2"/>
          <a:stretch>
            <a:fillRect/>
          </a:stretch>
        </p:blipFill>
        <p:spPr>
          <a:xfrm>
            <a:off x="1770363" y="950259"/>
            <a:ext cx="8604491" cy="4840026"/>
          </a:xfrm>
          <a:prstGeom prst="rect">
            <a:avLst/>
          </a:prstGeom>
        </p:spPr>
      </p:pic>
      <p:sp>
        <p:nvSpPr>
          <p:cNvPr id="5"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Tree>
    <p:extLst>
      <p:ext uri="{BB962C8B-B14F-4D97-AF65-F5344CB8AC3E}">
        <p14:creationId xmlns:p14="http://schemas.microsoft.com/office/powerpoint/2010/main" val="127753661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asellaDiTesto 17"/>
          <p:cNvSpPr txBox="1"/>
          <p:nvPr/>
        </p:nvSpPr>
        <p:spPr>
          <a:xfrm>
            <a:off x="198896" y="575355"/>
            <a:ext cx="11791174"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sz="2400" baseline="0" dirty="0" smtClean="0"/>
              <a:t>Information items</a:t>
            </a:r>
            <a:endParaRPr sz="2400" dirty="0"/>
          </a:p>
        </p:txBody>
      </p:sp>
      <p:pic>
        <p:nvPicPr>
          <p:cNvPr id="5" name="Picture 35" descr="reference architecture 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964329" y="874598"/>
            <a:ext cx="6180941" cy="5253432"/>
          </a:xfrm>
          <a:prstGeom prst="rect">
            <a:avLst/>
          </a:prstGeom>
          <a:noFill/>
          <a:ln>
            <a:noFill/>
          </a:ln>
        </p:spPr>
      </p:pic>
      <p:sp>
        <p:nvSpPr>
          <p:cNvPr id="6"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Tree>
    <p:extLst>
      <p:ext uri="{BB962C8B-B14F-4D97-AF65-F5344CB8AC3E}">
        <p14:creationId xmlns:p14="http://schemas.microsoft.com/office/powerpoint/2010/main" val="176966506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fgeronde rechthoek 33">
            <a:extLst>
              <a:ext uri="{FF2B5EF4-FFF2-40B4-BE49-F238E27FC236}">
                <a16:creationId xmlns:a16="http://schemas.microsoft.com/office/drawing/2014/main" id="{FE5FF466-4D73-F54C-98D3-667BD1A2FEC0}"/>
              </a:ext>
            </a:extLst>
          </p:cNvPr>
          <p:cNvSpPr/>
          <p:nvPr/>
        </p:nvSpPr>
        <p:spPr>
          <a:xfrm>
            <a:off x="4194797" y="5782545"/>
            <a:ext cx="7206831" cy="488077"/>
          </a:xfrm>
          <a:prstGeom prst="roundRect">
            <a:avLst/>
          </a:prstGeom>
          <a:solidFill>
            <a:srgbClr val="E8B0C3"/>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3" name="Afgeronde rechthoek 32">
            <a:extLst>
              <a:ext uri="{FF2B5EF4-FFF2-40B4-BE49-F238E27FC236}">
                <a16:creationId xmlns:a16="http://schemas.microsoft.com/office/drawing/2014/main" id="{0AF8DC19-B61C-CC4F-A57F-A41FF370B0C0}"/>
              </a:ext>
            </a:extLst>
          </p:cNvPr>
          <p:cNvSpPr/>
          <p:nvPr/>
        </p:nvSpPr>
        <p:spPr>
          <a:xfrm>
            <a:off x="10350780" y="1487772"/>
            <a:ext cx="1516551" cy="4007819"/>
          </a:xfrm>
          <a:prstGeom prst="roundRect">
            <a:avLst/>
          </a:prstGeom>
          <a:solidFill>
            <a:srgbClr val="B4A5CC"/>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2" name="Afgeronde rechthoek 31">
            <a:extLst>
              <a:ext uri="{FF2B5EF4-FFF2-40B4-BE49-F238E27FC236}">
                <a16:creationId xmlns:a16="http://schemas.microsoft.com/office/drawing/2014/main" id="{0AF8DC19-B61C-CC4F-A57F-A41FF370B0C0}"/>
              </a:ext>
            </a:extLst>
          </p:cNvPr>
          <p:cNvSpPr/>
          <p:nvPr/>
        </p:nvSpPr>
        <p:spPr>
          <a:xfrm>
            <a:off x="8553278" y="1513165"/>
            <a:ext cx="1516551" cy="4007819"/>
          </a:xfrm>
          <a:prstGeom prst="roundRect">
            <a:avLst/>
          </a:prstGeom>
          <a:solidFill>
            <a:srgbClr val="B4A5CC"/>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1" name="Afgeronde rechthoek 30">
            <a:extLst>
              <a:ext uri="{FF2B5EF4-FFF2-40B4-BE49-F238E27FC236}">
                <a16:creationId xmlns:a16="http://schemas.microsoft.com/office/drawing/2014/main" id="{D99C9992-9DDA-774A-87E8-8705C8DFAB9F}"/>
              </a:ext>
            </a:extLst>
          </p:cNvPr>
          <p:cNvSpPr/>
          <p:nvPr/>
        </p:nvSpPr>
        <p:spPr>
          <a:xfrm>
            <a:off x="2915499" y="1211445"/>
            <a:ext cx="5482559" cy="4523909"/>
          </a:xfrm>
          <a:prstGeom prst="roundRect">
            <a:avLst/>
          </a:prstGeom>
          <a:solidFill>
            <a:srgbClr val="C73479"/>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4" name="Rechthoek 13"/>
          <p:cNvSpPr/>
          <p:nvPr/>
        </p:nvSpPr>
        <p:spPr>
          <a:xfrm>
            <a:off x="3271357" y="1220190"/>
            <a:ext cx="5279314" cy="4478149"/>
          </a:xfrm>
          <a:prstGeom prst="rect">
            <a:avLst/>
          </a:prstGeom>
          <a:noFill/>
          <a:ln>
            <a:noFill/>
          </a:ln>
        </p:spPr>
        <p:txBody>
          <a:bodyPr wrap="square">
            <a:spAutoFit/>
          </a:bodyPr>
          <a:lstStyle/>
          <a:p>
            <a:pPr marL="457200" indent="-457200">
              <a:buSzPct val="100000"/>
              <a:buAutoNum type="arabicPeriod"/>
              <a:defRPr sz="1900" b="1">
                <a:latin typeface="Arial"/>
                <a:ea typeface="Arial"/>
                <a:cs typeface="Arial"/>
                <a:sym typeface="Arial"/>
              </a:defRPr>
            </a:pPr>
            <a:r>
              <a:rPr lang="en-US" dirty="0" smtClean="0">
                <a:solidFill>
                  <a:srgbClr val="92D050"/>
                </a:solidFill>
              </a:rPr>
              <a:t>Semantics</a:t>
            </a:r>
          </a:p>
          <a:p>
            <a:pPr marL="457200" indent="-457200">
              <a:buSzPct val="100000"/>
              <a:buAutoNum type="arabicPeriod"/>
              <a:defRPr sz="1900" b="1">
                <a:latin typeface="Arial"/>
                <a:ea typeface="Arial"/>
                <a:cs typeface="Arial"/>
                <a:sym typeface="Arial"/>
              </a:defRPr>
            </a:pPr>
            <a:r>
              <a:rPr lang="en-US" dirty="0" smtClean="0">
                <a:solidFill>
                  <a:srgbClr val="92D050"/>
                </a:solidFill>
              </a:rPr>
              <a:t>Choreography</a:t>
            </a:r>
          </a:p>
          <a:p>
            <a:pPr marL="457200" indent="-457200">
              <a:buSzPct val="100000"/>
              <a:buAutoNum type="arabicPeriod"/>
              <a:defRPr sz="1900" b="1">
                <a:latin typeface="Arial"/>
                <a:ea typeface="Arial"/>
                <a:cs typeface="Arial"/>
                <a:sym typeface="Arial"/>
              </a:defRPr>
            </a:pPr>
            <a:r>
              <a:rPr lang="en-US" dirty="0" smtClean="0">
                <a:solidFill>
                  <a:srgbClr val="92D050"/>
                </a:solidFill>
              </a:rPr>
              <a:t>Unique </a:t>
            </a:r>
            <a:r>
              <a:rPr lang="en-US" u="sng" dirty="0" smtClean="0">
                <a:solidFill>
                  <a:srgbClr val="92D050"/>
                </a:solidFill>
              </a:rPr>
              <a:t>i</a:t>
            </a:r>
            <a:r>
              <a:rPr lang="en-US" dirty="0" smtClean="0">
                <a:solidFill>
                  <a:srgbClr val="92D050"/>
                </a:solidFill>
              </a:rPr>
              <a:t>dentification </a:t>
            </a:r>
            <a:endParaRPr lang="en-US" u="sng" dirty="0">
              <a:solidFill>
                <a:srgbClr val="92D050"/>
              </a:solidFill>
            </a:endParaRPr>
          </a:p>
          <a:p>
            <a:pPr marL="457200" indent="-457200">
              <a:buSzPct val="100000"/>
              <a:buAutoNum type="arabicPeriod"/>
              <a:defRPr sz="1900" b="1">
                <a:latin typeface="Arial"/>
                <a:ea typeface="Arial"/>
                <a:cs typeface="Arial"/>
                <a:sym typeface="Arial"/>
              </a:defRPr>
            </a:pPr>
            <a:r>
              <a:rPr lang="en-US" dirty="0" smtClean="0">
                <a:solidFill>
                  <a:srgbClr val="92D050"/>
                </a:solidFill>
              </a:rPr>
              <a:t>Application APIs (generic services)</a:t>
            </a:r>
          </a:p>
          <a:p>
            <a:pPr marL="457200" indent="-457200">
              <a:buSzPct val="100000"/>
              <a:buAutoNum type="arabicPeriod"/>
              <a:defRPr sz="1900" b="1">
                <a:latin typeface="Arial"/>
                <a:ea typeface="Arial"/>
                <a:cs typeface="Arial"/>
                <a:sym typeface="Arial"/>
              </a:defRPr>
            </a:pPr>
            <a:r>
              <a:rPr lang="en-US" dirty="0" smtClean="0">
                <a:solidFill>
                  <a:schemeClr val="bg1"/>
                </a:solidFill>
              </a:rPr>
              <a:t>Identity </a:t>
            </a:r>
            <a:r>
              <a:rPr lang="en-US" dirty="0">
                <a:solidFill>
                  <a:schemeClr val="bg1"/>
                </a:solidFill>
              </a:rPr>
              <a:t>and Authentication </a:t>
            </a:r>
            <a:r>
              <a:rPr lang="en-US" dirty="0" smtClean="0">
                <a:solidFill>
                  <a:schemeClr val="bg1"/>
                </a:solidFill>
              </a:rPr>
              <a:t> </a:t>
            </a:r>
          </a:p>
          <a:p>
            <a:pPr marL="457200" indent="-457200">
              <a:buSzPct val="100000"/>
              <a:buAutoNum type="arabicPeriod"/>
              <a:defRPr sz="1900" b="1">
                <a:latin typeface="Arial"/>
                <a:ea typeface="Arial"/>
                <a:cs typeface="Arial"/>
                <a:sym typeface="Arial"/>
              </a:defRPr>
            </a:pPr>
            <a:r>
              <a:rPr lang="en-US" dirty="0" smtClean="0">
                <a:solidFill>
                  <a:schemeClr val="bg1"/>
                </a:solidFill>
              </a:rPr>
              <a:t>Data </a:t>
            </a:r>
            <a:r>
              <a:rPr lang="en-US" dirty="0">
                <a:solidFill>
                  <a:schemeClr val="bg1"/>
                </a:solidFill>
              </a:rPr>
              <a:t>exchange techniques </a:t>
            </a:r>
            <a:r>
              <a:rPr lang="en-US" dirty="0" smtClean="0">
                <a:solidFill>
                  <a:schemeClr val="bg1"/>
                </a:solidFill>
              </a:rPr>
              <a:t>(API/Broker)</a:t>
            </a:r>
            <a:endParaRPr lang="en-US" dirty="0">
              <a:solidFill>
                <a:schemeClr val="bg1"/>
              </a:solidFill>
            </a:endParaRPr>
          </a:p>
          <a:p>
            <a:pPr marL="457200" indent="-457200">
              <a:buSzPct val="100000"/>
              <a:buAutoNum type="arabicPeriod"/>
              <a:defRPr sz="1900" b="1">
                <a:latin typeface="Arial"/>
                <a:ea typeface="Arial"/>
                <a:cs typeface="Arial"/>
                <a:sym typeface="Arial"/>
              </a:defRPr>
            </a:pPr>
            <a:r>
              <a:rPr lang="en-US" dirty="0" smtClean="0">
                <a:solidFill>
                  <a:schemeClr val="bg1"/>
                </a:solidFill>
              </a:rPr>
              <a:t>Access </a:t>
            </a:r>
            <a:r>
              <a:rPr lang="en-US" dirty="0">
                <a:solidFill>
                  <a:schemeClr val="bg1"/>
                </a:solidFill>
              </a:rPr>
              <a:t>control </a:t>
            </a:r>
          </a:p>
          <a:p>
            <a:pPr marL="457200" indent="-457200">
              <a:buSzPct val="100000"/>
              <a:buAutoNum type="arabicPeriod"/>
              <a:defRPr sz="1900" b="1">
                <a:latin typeface="Arial"/>
                <a:ea typeface="Arial"/>
                <a:cs typeface="Arial"/>
                <a:sym typeface="Arial"/>
              </a:defRPr>
            </a:pPr>
            <a:r>
              <a:rPr lang="en-US" dirty="0">
                <a:solidFill>
                  <a:schemeClr val="bg1"/>
                </a:solidFill>
              </a:rPr>
              <a:t>S</a:t>
            </a:r>
            <a:r>
              <a:rPr lang="en-US" dirty="0" smtClean="0">
                <a:solidFill>
                  <a:schemeClr val="bg1"/>
                </a:solidFill>
              </a:rPr>
              <a:t>earch systems </a:t>
            </a:r>
            <a:endParaRPr lang="en-US" dirty="0">
              <a:solidFill>
                <a:schemeClr val="bg1"/>
              </a:solidFill>
            </a:endParaRPr>
          </a:p>
          <a:p>
            <a:pPr marL="457200" indent="-457200">
              <a:buSzPct val="100000"/>
              <a:buAutoNum type="arabicPeriod"/>
              <a:defRPr sz="1900" b="1">
                <a:latin typeface="Arial"/>
                <a:ea typeface="Arial"/>
                <a:cs typeface="Arial"/>
                <a:sym typeface="Arial"/>
              </a:defRPr>
            </a:pPr>
            <a:r>
              <a:rPr lang="en-US" dirty="0">
                <a:solidFill>
                  <a:schemeClr val="bg1"/>
                </a:solidFill>
              </a:rPr>
              <a:t>L</a:t>
            </a:r>
            <a:r>
              <a:rPr lang="en-US" dirty="0" smtClean="0">
                <a:solidFill>
                  <a:schemeClr val="bg1"/>
                </a:solidFill>
              </a:rPr>
              <a:t>ogistics </a:t>
            </a:r>
            <a:r>
              <a:rPr lang="en-US" dirty="0">
                <a:solidFill>
                  <a:schemeClr val="bg1"/>
                </a:solidFill>
              </a:rPr>
              <a:t>services registers </a:t>
            </a:r>
          </a:p>
          <a:p>
            <a:pPr marL="457200" indent="-457200">
              <a:buSzPct val="100000"/>
              <a:buAutoNum type="arabicPeriod"/>
              <a:defRPr sz="1900" b="1">
                <a:latin typeface="Arial"/>
                <a:ea typeface="Arial"/>
                <a:cs typeface="Arial"/>
                <a:sym typeface="Arial"/>
              </a:defRPr>
            </a:pPr>
            <a:r>
              <a:rPr lang="en-US" dirty="0" smtClean="0">
                <a:solidFill>
                  <a:schemeClr val="bg1"/>
                </a:solidFill>
              </a:rPr>
              <a:t>API Registry</a:t>
            </a:r>
          </a:p>
          <a:p>
            <a:pPr marL="457200" indent="-457200">
              <a:buSzPct val="100000"/>
              <a:buAutoNum type="arabicPeriod"/>
              <a:defRPr sz="1900" b="1">
                <a:latin typeface="Arial"/>
                <a:ea typeface="Arial"/>
                <a:cs typeface="Arial"/>
                <a:sym typeface="Arial"/>
              </a:defRPr>
            </a:pPr>
            <a:r>
              <a:rPr lang="en-US" dirty="0" smtClean="0">
                <a:solidFill>
                  <a:schemeClr val="bg1"/>
                </a:solidFill>
              </a:rPr>
              <a:t>Log and audit trails</a:t>
            </a:r>
          </a:p>
          <a:p>
            <a:pPr marL="457200" indent="-457200">
              <a:buSzPct val="100000"/>
              <a:buAutoNum type="arabicPeriod"/>
              <a:defRPr sz="1900" b="1">
                <a:latin typeface="Arial"/>
                <a:ea typeface="Arial"/>
                <a:cs typeface="Arial"/>
                <a:sym typeface="Arial"/>
              </a:defRPr>
            </a:pPr>
            <a:r>
              <a:rPr lang="en-US" dirty="0" smtClean="0">
                <a:solidFill>
                  <a:schemeClr val="bg1"/>
                </a:solidFill>
              </a:rPr>
              <a:t>Platform</a:t>
            </a:r>
          </a:p>
          <a:p>
            <a:pPr marL="457200" indent="-457200">
              <a:buSzPct val="100000"/>
              <a:buAutoNum type="arabicPeriod"/>
              <a:defRPr sz="1900" b="1">
                <a:latin typeface="Arial"/>
                <a:ea typeface="Arial"/>
                <a:cs typeface="Arial"/>
                <a:sym typeface="Arial"/>
              </a:defRPr>
            </a:pPr>
            <a:r>
              <a:rPr lang="en-US" dirty="0" smtClean="0">
                <a:solidFill>
                  <a:schemeClr val="bg1"/>
                </a:solidFill>
              </a:rPr>
              <a:t>Access </a:t>
            </a:r>
            <a:r>
              <a:rPr lang="en-US" dirty="0">
                <a:solidFill>
                  <a:schemeClr val="bg1"/>
                </a:solidFill>
              </a:rPr>
              <a:t>points </a:t>
            </a:r>
          </a:p>
          <a:p>
            <a:pPr marL="457200" indent="-457200">
              <a:buSzPct val="100000"/>
              <a:buAutoNum type="arabicPeriod"/>
              <a:defRPr sz="1900" b="1">
                <a:latin typeface="Arial"/>
                <a:ea typeface="Arial"/>
                <a:cs typeface="Arial"/>
                <a:sym typeface="Arial"/>
              </a:defRPr>
            </a:pPr>
            <a:r>
              <a:rPr lang="en-US" dirty="0">
                <a:solidFill>
                  <a:schemeClr val="bg1"/>
                </a:solidFill>
              </a:rPr>
              <a:t>I</a:t>
            </a:r>
            <a:r>
              <a:rPr lang="en-US" dirty="0" smtClean="0">
                <a:solidFill>
                  <a:schemeClr val="bg1"/>
                </a:solidFill>
              </a:rPr>
              <a:t>nfrastructure components,  storage </a:t>
            </a:r>
            <a:endParaRPr lang="en-US" dirty="0">
              <a:solidFill>
                <a:schemeClr val="bg1"/>
              </a:solidFill>
            </a:endParaRPr>
          </a:p>
          <a:p>
            <a:pPr marL="457200" indent="-457200">
              <a:buSzPct val="100000"/>
              <a:buAutoNum type="arabicPeriod"/>
              <a:defRPr sz="1900" b="1">
                <a:latin typeface="Arial"/>
                <a:ea typeface="Arial"/>
                <a:cs typeface="Arial"/>
                <a:sym typeface="Arial"/>
              </a:defRPr>
            </a:pPr>
            <a:r>
              <a:rPr lang="en-US" dirty="0" smtClean="0">
                <a:solidFill>
                  <a:srgbClr val="92D050"/>
                </a:solidFill>
              </a:rPr>
              <a:t>Governance</a:t>
            </a:r>
            <a:endParaRPr lang="nl-NL" dirty="0">
              <a:solidFill>
                <a:srgbClr val="92D050"/>
              </a:solidFill>
            </a:endParaRPr>
          </a:p>
        </p:txBody>
      </p:sp>
      <p:sp>
        <p:nvSpPr>
          <p:cNvPr id="6" name="Tekstvak 5"/>
          <p:cNvSpPr txBox="1"/>
          <p:nvPr/>
        </p:nvSpPr>
        <p:spPr>
          <a:xfrm>
            <a:off x="8662779" y="1597871"/>
            <a:ext cx="1532781" cy="397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smtClean="0">
                <a:ln>
                  <a:noFill/>
                </a:ln>
                <a:solidFill>
                  <a:srgbClr val="000000"/>
                </a:solidFill>
                <a:effectLst/>
                <a:uFillTx/>
                <a:latin typeface="+mn-lt"/>
                <a:ea typeface="+mn-ea"/>
                <a:cs typeface="+mn-cs"/>
                <a:sym typeface="Calibri"/>
              </a:rPr>
              <a:t>SERVICE 202</a:t>
            </a:r>
            <a:r>
              <a:rPr kumimoji="0" lang="nl-NL" sz="1800" b="0" i="0" u="none" strike="noStrike" cap="none" spc="0" normalizeH="0" baseline="0" dirty="0" smtClean="0">
                <a:ln>
                  <a:noFill/>
                </a:ln>
                <a:solidFill>
                  <a:srgbClr val="000000"/>
                </a:solidFill>
                <a:effectLst/>
                <a:uFillTx/>
                <a:latin typeface="+mn-lt"/>
                <a:ea typeface="+mn-ea"/>
                <a:cs typeface="+mn-cs"/>
                <a:sym typeface="Calibri"/>
              </a:rPr>
              <a:t>2</a:t>
            </a:r>
          </a:p>
          <a:p>
            <a:pPr marL="0" marR="0" indent="0" algn="l" defTabSz="914400" rtl="0" fontAlgn="auto" latinLnBrk="0" hangingPunct="0">
              <a:lnSpc>
                <a:spcPct val="100000"/>
              </a:lnSpc>
              <a:spcBef>
                <a:spcPts val="0"/>
              </a:spcBef>
              <a:spcAft>
                <a:spcPts val="0"/>
              </a:spcAft>
              <a:buClrTx/>
              <a:buSzTx/>
              <a:buFontTx/>
              <a:buNone/>
              <a:tabLst/>
            </a:pPr>
            <a:endParaRPr lang="nl-NL" dirty="0"/>
          </a:p>
          <a:p>
            <a:pPr marL="0" marR="0" indent="0" algn="l" defTabSz="914400" rtl="0" fontAlgn="auto" latinLnBrk="0" hangingPunct="0">
              <a:lnSpc>
                <a:spcPct val="100000"/>
              </a:lnSpc>
              <a:spcBef>
                <a:spcPts val="0"/>
              </a:spcBef>
              <a:spcAft>
                <a:spcPts val="0"/>
              </a:spcAft>
              <a:buClrTx/>
              <a:buSzTx/>
              <a:buFontTx/>
              <a:buNone/>
              <a:tabLst/>
            </a:pPr>
            <a:r>
              <a:rPr lang="nl-NL" dirty="0" smtClean="0"/>
              <a:t>EMSWe data </a:t>
            </a:r>
            <a:r>
              <a:rPr lang="nl-NL" dirty="0" err="1" smtClean="0"/>
              <a:t>sharing</a:t>
            </a:r>
            <a:r>
              <a:rPr lang="nl-NL" dirty="0" smtClean="0"/>
              <a:t> port handling</a:t>
            </a:r>
          </a:p>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smtClean="0">
                <a:ln>
                  <a:noFill/>
                </a:ln>
                <a:solidFill>
                  <a:srgbClr val="000000"/>
                </a:solidFill>
                <a:effectLst/>
                <a:uFillTx/>
                <a:latin typeface="+mn-lt"/>
                <a:ea typeface="+mn-ea"/>
                <a:cs typeface="+mn-cs"/>
                <a:sym typeface="Calibri"/>
              </a:rPr>
              <a:t>Data </a:t>
            </a:r>
            <a:r>
              <a:rPr kumimoji="0" lang="nl-NL" sz="1800" b="0" i="0" u="none" strike="noStrike" cap="none" spc="0" normalizeH="0" baseline="0" dirty="0" err="1" smtClean="0">
                <a:ln>
                  <a:noFill/>
                </a:ln>
                <a:solidFill>
                  <a:srgbClr val="000000"/>
                </a:solidFill>
                <a:effectLst/>
                <a:uFillTx/>
                <a:latin typeface="+mn-lt"/>
                <a:ea typeface="+mn-ea"/>
                <a:cs typeface="+mn-cs"/>
                <a:sym typeface="Calibri"/>
              </a:rPr>
              <a:t>sharing</a:t>
            </a:r>
            <a:r>
              <a:rPr kumimoji="0" lang="nl-NL" sz="1800" b="0" i="0" u="none" strike="noStrike" cap="none" spc="0" normalizeH="0" baseline="0" dirty="0" smtClean="0">
                <a:ln>
                  <a:noFill/>
                </a:ln>
                <a:solidFill>
                  <a:srgbClr val="000000"/>
                </a:solidFill>
                <a:effectLst/>
                <a:uFillTx/>
                <a:latin typeface="+mn-lt"/>
                <a:ea typeface="+mn-ea"/>
                <a:cs typeface="+mn-cs"/>
                <a:sym typeface="Calibri"/>
              </a:rPr>
              <a:t> </a:t>
            </a:r>
            <a:r>
              <a:rPr kumimoji="0" lang="nl-NL" sz="1800" b="0" i="0" u="none" strike="noStrike" cap="none" spc="0" normalizeH="0" baseline="0" dirty="0" err="1" smtClean="0">
                <a:ln>
                  <a:noFill/>
                </a:ln>
                <a:solidFill>
                  <a:srgbClr val="000000"/>
                </a:solidFill>
                <a:effectLst/>
                <a:uFillTx/>
                <a:latin typeface="+mn-lt"/>
                <a:ea typeface="+mn-ea"/>
                <a:cs typeface="+mn-cs"/>
                <a:sym typeface="Calibri"/>
              </a:rPr>
              <a:t>eFTI</a:t>
            </a:r>
            <a:r>
              <a:rPr kumimoji="0" lang="nl-NL" sz="1800" b="0" i="0" u="none" strike="noStrike" cap="none" spc="0" normalizeH="0" dirty="0" smtClean="0">
                <a:ln>
                  <a:noFill/>
                </a:ln>
                <a:solidFill>
                  <a:srgbClr val="000000"/>
                </a:solidFill>
                <a:effectLst/>
                <a:uFillTx/>
                <a:latin typeface="+mn-lt"/>
                <a:ea typeface="+mn-ea"/>
                <a:cs typeface="+mn-cs"/>
                <a:sym typeface="Calibri"/>
              </a:rPr>
              <a:t> platform</a:t>
            </a:r>
          </a:p>
          <a:p>
            <a:pPr marL="0" marR="0" indent="0" algn="l" defTabSz="914400" rtl="0" fontAlgn="auto" latinLnBrk="0" hangingPunct="0">
              <a:lnSpc>
                <a:spcPct val="100000"/>
              </a:lnSpc>
              <a:spcBef>
                <a:spcPts val="0"/>
              </a:spcBef>
              <a:spcAft>
                <a:spcPts val="0"/>
              </a:spcAft>
              <a:buClrTx/>
              <a:buSzTx/>
              <a:buFontTx/>
              <a:buNone/>
              <a:tabLst/>
            </a:pPr>
            <a:endParaRPr lang="nl-NL" dirty="0"/>
          </a:p>
          <a:p>
            <a:pPr marL="0" marR="0" indent="0" algn="l" defTabSz="914400" rtl="0" fontAlgn="auto" latinLnBrk="0" hangingPunct="0">
              <a:lnSpc>
                <a:spcPct val="100000"/>
              </a:lnSpc>
              <a:spcBef>
                <a:spcPts val="0"/>
              </a:spcBef>
              <a:spcAft>
                <a:spcPts val="0"/>
              </a:spcAft>
              <a:buClrTx/>
              <a:buSzTx/>
              <a:buFontTx/>
              <a:buNone/>
              <a:tabLst/>
            </a:pPr>
            <a:r>
              <a:rPr lang="nl-NL" dirty="0" smtClean="0"/>
              <a:t>Pull data </a:t>
            </a:r>
            <a:r>
              <a:rPr lang="nl-NL" dirty="0" err="1" smtClean="0"/>
              <a:t>accessibility</a:t>
            </a:r>
            <a:r>
              <a:rPr lang="nl-NL" dirty="0" smtClean="0"/>
              <a:t> </a:t>
            </a:r>
            <a:r>
              <a:rPr lang="nl-NL" dirty="0" err="1" smtClean="0"/>
              <a:t>logistics</a:t>
            </a:r>
            <a:r>
              <a:rPr lang="nl-NL" dirty="0" smtClean="0"/>
              <a:t>, </a:t>
            </a:r>
            <a:r>
              <a:rPr lang="nl-NL" dirty="0" err="1" smtClean="0"/>
              <a:t>incl</a:t>
            </a:r>
            <a:r>
              <a:rPr lang="nl-NL" dirty="0" smtClean="0"/>
              <a:t> </a:t>
            </a:r>
            <a:r>
              <a:rPr lang="nl-NL" dirty="0" err="1" smtClean="0"/>
              <a:t>aircargo</a:t>
            </a:r>
            <a:endParaRPr kumimoji="0" lang="nl-NL" sz="1800" b="0" i="0" u="none" strike="noStrike" cap="none" spc="0" normalizeH="0" baseline="0" dirty="0" smtClean="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nl-NL" dirty="0"/>
          </a:p>
        </p:txBody>
      </p:sp>
      <p:sp>
        <p:nvSpPr>
          <p:cNvPr id="18" name="Tekstvak 17"/>
          <p:cNvSpPr txBox="1"/>
          <p:nvPr/>
        </p:nvSpPr>
        <p:spPr>
          <a:xfrm>
            <a:off x="10434321" y="1597871"/>
            <a:ext cx="1555749" cy="5355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800" b="1" i="0" u="none" strike="noStrike" cap="none" spc="0" normalizeH="0" baseline="0" dirty="0" smtClean="0">
                <a:ln>
                  <a:noFill/>
                </a:ln>
                <a:solidFill>
                  <a:srgbClr val="000000"/>
                </a:solidFill>
                <a:effectLst/>
                <a:uFillTx/>
                <a:latin typeface="+mn-lt"/>
                <a:ea typeface="+mn-ea"/>
                <a:cs typeface="+mn-cs"/>
                <a:sym typeface="Calibri"/>
              </a:rPr>
              <a:t>SERVICE 2025</a:t>
            </a:r>
          </a:p>
          <a:p>
            <a:endParaRPr lang="nl-NL" dirty="0" smtClean="0"/>
          </a:p>
          <a:p>
            <a:r>
              <a:rPr lang="nl-NL" dirty="0" smtClean="0"/>
              <a:t>Analysis Scan </a:t>
            </a:r>
            <a:r>
              <a:rPr lang="nl-NL" dirty="0"/>
              <a:t>data </a:t>
            </a:r>
          </a:p>
          <a:p>
            <a:endParaRPr lang="nl-NL" dirty="0" smtClean="0"/>
          </a:p>
          <a:p>
            <a:r>
              <a:rPr lang="nl-NL" dirty="0" err="1" smtClean="0"/>
              <a:t>eGovernment</a:t>
            </a:r>
            <a:r>
              <a:rPr lang="nl-NL" dirty="0" smtClean="0"/>
              <a:t> risk management</a:t>
            </a:r>
          </a:p>
          <a:p>
            <a:endParaRPr lang="nl-NL" dirty="0" smtClean="0"/>
          </a:p>
          <a:p>
            <a:r>
              <a:rPr lang="nl-NL" dirty="0" smtClean="0"/>
              <a:t>Green </a:t>
            </a:r>
            <a:r>
              <a:rPr lang="nl-NL" dirty="0" err="1" smtClean="0"/>
              <a:t>logistics</a:t>
            </a:r>
            <a:endParaRPr lang="nl-NL" dirty="0"/>
          </a:p>
          <a:p>
            <a:endParaRPr lang="nl-NL" dirty="0" smtClean="0"/>
          </a:p>
          <a:p>
            <a:r>
              <a:rPr lang="nl-NL" dirty="0" err="1" smtClean="0"/>
              <a:t>Automated</a:t>
            </a:r>
            <a:r>
              <a:rPr lang="nl-NL" dirty="0" smtClean="0"/>
              <a:t> </a:t>
            </a:r>
            <a:r>
              <a:rPr lang="nl-NL" dirty="0" err="1"/>
              <a:t>Customs</a:t>
            </a:r>
            <a:r>
              <a:rPr lang="nl-NL" dirty="0"/>
              <a:t> </a:t>
            </a:r>
            <a:r>
              <a:rPr lang="nl-NL" dirty="0" smtClean="0"/>
              <a:t>compliance</a:t>
            </a:r>
            <a:endParaRPr kumimoji="0" lang="nl-NL" sz="1800" b="0" i="0" u="none" strike="noStrike" cap="none" spc="0" normalizeH="0" baseline="0" dirty="0" smtClean="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nl-NL" dirty="0"/>
          </a:p>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smtClean="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nl-NL" dirty="0"/>
          </a:p>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smtClean="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nl-NL" dirty="0"/>
          </a:p>
        </p:txBody>
      </p:sp>
      <p:sp>
        <p:nvSpPr>
          <p:cNvPr id="13" name="Rechthoek 12"/>
          <p:cNvSpPr/>
          <p:nvPr/>
        </p:nvSpPr>
        <p:spPr>
          <a:xfrm>
            <a:off x="4620605" y="5854099"/>
            <a:ext cx="6781023" cy="369332"/>
          </a:xfrm>
          <a:prstGeom prst="rect">
            <a:avLst/>
          </a:prstGeom>
        </p:spPr>
        <p:txBody>
          <a:bodyPr wrap="none">
            <a:spAutoFit/>
          </a:bodyPr>
          <a:lstStyle/>
          <a:p>
            <a:r>
              <a:rPr lang="nl-NL" dirty="0" err="1" smtClean="0"/>
              <a:t>Outcome</a:t>
            </a:r>
            <a:r>
              <a:rPr lang="nl-NL" dirty="0" smtClean="0"/>
              <a:t>: </a:t>
            </a:r>
            <a:r>
              <a:rPr lang="nl-NL" dirty="0" err="1" smtClean="0"/>
              <a:t>Applicable</a:t>
            </a:r>
            <a:r>
              <a:rPr lang="nl-NL" dirty="0" smtClean="0"/>
              <a:t> </a:t>
            </a:r>
            <a:r>
              <a:rPr lang="nl-NL" dirty="0" err="1" smtClean="0"/>
              <a:t>leading</a:t>
            </a:r>
            <a:r>
              <a:rPr lang="nl-NL" dirty="0" smtClean="0"/>
              <a:t> </a:t>
            </a:r>
            <a:r>
              <a:rPr lang="nl-NL" dirty="0" err="1" smtClean="0"/>
              <a:t>principles</a:t>
            </a:r>
            <a:r>
              <a:rPr lang="nl-NL" dirty="0" smtClean="0"/>
              <a:t> + content </a:t>
            </a:r>
            <a:r>
              <a:rPr lang="nl-NL" dirty="0" err="1" smtClean="0"/>
              <a:t>elements</a:t>
            </a:r>
            <a:r>
              <a:rPr lang="nl-NL" dirty="0" smtClean="0"/>
              <a:t> of building</a:t>
            </a:r>
            <a:endParaRPr lang="nl-NL" dirty="0"/>
          </a:p>
        </p:txBody>
      </p:sp>
      <p:sp>
        <p:nvSpPr>
          <p:cNvPr id="15" name="Rechthoek 14"/>
          <p:cNvSpPr/>
          <p:nvPr/>
        </p:nvSpPr>
        <p:spPr>
          <a:xfrm>
            <a:off x="-57073" y="1823288"/>
            <a:ext cx="1099981" cy="646331"/>
          </a:xfrm>
          <a:prstGeom prst="rect">
            <a:avLst/>
          </a:prstGeom>
        </p:spPr>
        <p:txBody>
          <a:bodyPr wrap="none">
            <a:spAutoFit/>
          </a:bodyPr>
          <a:lstStyle/>
          <a:p>
            <a:pPr algn="ctr"/>
            <a:r>
              <a:rPr lang="nl-NL" dirty="0" smtClean="0"/>
              <a:t>Transport</a:t>
            </a:r>
          </a:p>
          <a:p>
            <a:pPr algn="ctr"/>
            <a:r>
              <a:rPr lang="nl-NL" dirty="0" smtClean="0"/>
              <a:t>mode</a:t>
            </a:r>
            <a:endParaRPr lang="nl-NL" dirty="0"/>
          </a:p>
        </p:txBody>
      </p:sp>
      <p:sp>
        <p:nvSpPr>
          <p:cNvPr id="21" name="Rechthoek 20"/>
          <p:cNvSpPr/>
          <p:nvPr/>
        </p:nvSpPr>
        <p:spPr>
          <a:xfrm>
            <a:off x="55827" y="2684727"/>
            <a:ext cx="904415" cy="369332"/>
          </a:xfrm>
          <a:prstGeom prst="rect">
            <a:avLst/>
          </a:prstGeom>
        </p:spPr>
        <p:txBody>
          <a:bodyPr wrap="none">
            <a:spAutoFit/>
          </a:bodyPr>
          <a:lstStyle/>
          <a:p>
            <a:r>
              <a:rPr lang="nl-NL" dirty="0" err="1"/>
              <a:t>S</a:t>
            </a:r>
            <a:r>
              <a:rPr lang="nl-NL" dirty="0" err="1" smtClean="0"/>
              <a:t>hipper</a:t>
            </a:r>
            <a:endParaRPr lang="nl-NL" dirty="0"/>
          </a:p>
        </p:txBody>
      </p:sp>
      <p:sp>
        <p:nvSpPr>
          <p:cNvPr id="22" name="Rechthoek 21"/>
          <p:cNvSpPr/>
          <p:nvPr/>
        </p:nvSpPr>
        <p:spPr>
          <a:xfrm>
            <a:off x="15454" y="3957840"/>
            <a:ext cx="1015021" cy="646331"/>
          </a:xfrm>
          <a:prstGeom prst="rect">
            <a:avLst/>
          </a:prstGeom>
        </p:spPr>
        <p:txBody>
          <a:bodyPr wrap="none">
            <a:spAutoFit/>
          </a:bodyPr>
          <a:lstStyle/>
          <a:p>
            <a:r>
              <a:rPr lang="nl-NL" dirty="0" smtClean="0"/>
              <a:t>Terminal</a:t>
            </a:r>
          </a:p>
          <a:p>
            <a:r>
              <a:rPr lang="nl-NL" dirty="0" smtClean="0"/>
              <a:t>operator</a:t>
            </a:r>
            <a:endParaRPr lang="nl-NL" dirty="0"/>
          </a:p>
        </p:txBody>
      </p:sp>
      <p:sp>
        <p:nvSpPr>
          <p:cNvPr id="23" name="Rechthoek 22"/>
          <p:cNvSpPr/>
          <p:nvPr/>
        </p:nvSpPr>
        <p:spPr>
          <a:xfrm>
            <a:off x="87688" y="4677209"/>
            <a:ext cx="848309" cy="646331"/>
          </a:xfrm>
          <a:prstGeom prst="rect">
            <a:avLst/>
          </a:prstGeom>
        </p:spPr>
        <p:txBody>
          <a:bodyPr wrap="none">
            <a:spAutoFit/>
          </a:bodyPr>
          <a:lstStyle/>
          <a:p>
            <a:pPr algn="ctr"/>
            <a:r>
              <a:rPr lang="nl-NL" dirty="0" err="1" smtClean="0"/>
              <a:t>Forwar</a:t>
            </a:r>
            <a:r>
              <a:rPr lang="nl-NL" dirty="0" smtClean="0"/>
              <a:t/>
            </a:r>
            <a:br>
              <a:rPr lang="nl-NL" dirty="0" smtClean="0"/>
            </a:br>
            <a:r>
              <a:rPr lang="nl-NL" dirty="0" smtClean="0"/>
              <a:t>der</a:t>
            </a:r>
            <a:endParaRPr lang="nl-NL" dirty="0"/>
          </a:p>
        </p:txBody>
      </p:sp>
      <p:sp>
        <p:nvSpPr>
          <p:cNvPr id="29" name="Afgeronde rechthoek 28">
            <a:extLst>
              <a:ext uri="{FF2B5EF4-FFF2-40B4-BE49-F238E27FC236}">
                <a16:creationId xmlns:a16="http://schemas.microsoft.com/office/drawing/2014/main" id="{154D88B1-5E98-8A42-AE10-C38F952BF48C}"/>
              </a:ext>
            </a:extLst>
          </p:cNvPr>
          <p:cNvSpPr/>
          <p:nvPr/>
        </p:nvSpPr>
        <p:spPr>
          <a:xfrm>
            <a:off x="1039377" y="4678307"/>
            <a:ext cx="1802082" cy="559164"/>
          </a:xfrm>
          <a:prstGeom prst="roundRect">
            <a:avLst/>
          </a:prstGeom>
          <a:solidFill>
            <a:srgbClr val="D69A65"/>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0" name="Rechthoek 29"/>
          <p:cNvSpPr/>
          <p:nvPr/>
        </p:nvSpPr>
        <p:spPr>
          <a:xfrm>
            <a:off x="1107300" y="4678307"/>
            <a:ext cx="1615440" cy="584771"/>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smtClean="0">
                <a:ln>
                  <a:noFill/>
                </a:ln>
                <a:solidFill>
                  <a:srgbClr val="000000"/>
                </a:solidFill>
                <a:effectLst/>
                <a:uFillTx/>
                <a:latin typeface="+mn-lt"/>
                <a:ea typeface="+mn-ea"/>
                <a:cs typeface="+mn-cs"/>
                <a:sym typeface="Calibri"/>
              </a:rPr>
              <a:t>Business </a:t>
            </a:r>
            <a:r>
              <a:rPr kumimoji="0" lang="nl-NL" sz="1600" b="0" i="0" u="none" strike="noStrike" cap="none" spc="0" normalizeH="0" baseline="0" dirty="0" err="1" smtClean="0">
                <a:ln>
                  <a:noFill/>
                </a:ln>
                <a:solidFill>
                  <a:srgbClr val="000000"/>
                </a:solidFill>
                <a:effectLst/>
                <a:uFillTx/>
                <a:latin typeface="+mn-lt"/>
                <a:ea typeface="+mn-ea"/>
                <a:cs typeface="+mn-cs"/>
                <a:sym typeface="Calibri"/>
              </a:rPr>
              <a:t>process</a:t>
            </a:r>
            <a:r>
              <a:rPr kumimoji="0" lang="nl-NL" sz="1600" b="0" i="0" u="none" strike="noStrike" cap="none" spc="0" normalizeH="0" baseline="0" dirty="0" smtClean="0">
                <a:ln>
                  <a:noFill/>
                </a:ln>
                <a:solidFill>
                  <a:srgbClr val="000000"/>
                </a:solidFill>
                <a:effectLst/>
                <a:uFillTx/>
                <a:latin typeface="+mn-lt"/>
                <a:ea typeface="+mn-ea"/>
                <a:cs typeface="+mn-cs"/>
                <a:sym typeface="Calibri"/>
              </a:rPr>
              <a:t> </a:t>
            </a:r>
            <a:r>
              <a:rPr kumimoji="0" lang="nl-NL" sz="1600" b="0" i="0" u="none" strike="noStrike" cap="none" spc="0" normalizeH="0" baseline="0" dirty="0" err="1" smtClean="0">
                <a:ln>
                  <a:noFill/>
                </a:ln>
                <a:solidFill>
                  <a:srgbClr val="000000"/>
                </a:solidFill>
                <a:effectLst/>
                <a:uFillTx/>
                <a:latin typeface="+mn-lt"/>
                <a:ea typeface="+mn-ea"/>
                <a:cs typeface="+mn-cs"/>
                <a:sym typeface="Calibri"/>
              </a:rPr>
              <a:t>incl</a:t>
            </a:r>
            <a:r>
              <a:rPr kumimoji="0" lang="nl-NL" sz="1600" b="0" i="0" u="none" strike="noStrike" cap="none" spc="0" normalizeH="0" baseline="0" dirty="0" smtClean="0">
                <a:ln>
                  <a:noFill/>
                </a:ln>
                <a:solidFill>
                  <a:srgbClr val="000000"/>
                </a:solidFill>
                <a:effectLst/>
                <a:uFillTx/>
                <a:latin typeface="+mn-lt"/>
                <a:ea typeface="+mn-ea"/>
                <a:cs typeface="+mn-cs"/>
                <a:sym typeface="Calibri"/>
              </a:rPr>
              <a:t> data</a:t>
            </a:r>
            <a:endParaRPr kumimoji="0" lang="nl-NL" sz="1600" b="0" i="0" u="none" strike="noStrike" cap="none" spc="0" normalizeH="0" baseline="0" dirty="0">
              <a:ln>
                <a:noFill/>
              </a:ln>
              <a:solidFill>
                <a:srgbClr val="000000"/>
              </a:solidFill>
              <a:effectLst/>
              <a:uFillTx/>
              <a:latin typeface="+mn-lt"/>
              <a:ea typeface="+mn-ea"/>
              <a:cs typeface="+mn-cs"/>
              <a:sym typeface="Calibri"/>
            </a:endParaRPr>
          </a:p>
        </p:txBody>
      </p:sp>
      <p:sp>
        <p:nvSpPr>
          <p:cNvPr id="35" name="Afgeronde rechthoek 34">
            <a:extLst>
              <a:ext uri="{FF2B5EF4-FFF2-40B4-BE49-F238E27FC236}">
                <a16:creationId xmlns:a16="http://schemas.microsoft.com/office/drawing/2014/main" id="{154D88B1-5E98-8A42-AE10-C38F952BF48C}"/>
              </a:ext>
            </a:extLst>
          </p:cNvPr>
          <p:cNvSpPr/>
          <p:nvPr/>
        </p:nvSpPr>
        <p:spPr>
          <a:xfrm>
            <a:off x="1006572" y="3983521"/>
            <a:ext cx="1802082" cy="559164"/>
          </a:xfrm>
          <a:prstGeom prst="roundRect">
            <a:avLst/>
          </a:prstGeom>
          <a:solidFill>
            <a:srgbClr val="D69A65"/>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6" name="Rechthoek 35"/>
          <p:cNvSpPr/>
          <p:nvPr/>
        </p:nvSpPr>
        <p:spPr>
          <a:xfrm>
            <a:off x="1074495" y="3983521"/>
            <a:ext cx="1615440" cy="584771"/>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smtClean="0">
                <a:ln>
                  <a:noFill/>
                </a:ln>
                <a:solidFill>
                  <a:srgbClr val="000000"/>
                </a:solidFill>
                <a:effectLst/>
                <a:uFillTx/>
                <a:latin typeface="+mn-lt"/>
                <a:ea typeface="+mn-ea"/>
                <a:cs typeface="+mn-cs"/>
                <a:sym typeface="Calibri"/>
              </a:rPr>
              <a:t>Business </a:t>
            </a:r>
            <a:r>
              <a:rPr kumimoji="0" lang="nl-NL" sz="1600" b="0" i="0" u="none" strike="noStrike" cap="none" spc="0" normalizeH="0" baseline="0" dirty="0" err="1" smtClean="0">
                <a:ln>
                  <a:noFill/>
                </a:ln>
                <a:solidFill>
                  <a:srgbClr val="000000"/>
                </a:solidFill>
                <a:effectLst/>
                <a:uFillTx/>
                <a:latin typeface="+mn-lt"/>
                <a:ea typeface="+mn-ea"/>
                <a:cs typeface="+mn-cs"/>
                <a:sym typeface="Calibri"/>
              </a:rPr>
              <a:t>process</a:t>
            </a:r>
            <a:r>
              <a:rPr kumimoji="0" lang="nl-NL" sz="1600" b="0" i="0" u="none" strike="noStrike" cap="none" spc="0" normalizeH="0" baseline="0" dirty="0" smtClean="0">
                <a:ln>
                  <a:noFill/>
                </a:ln>
                <a:solidFill>
                  <a:srgbClr val="000000"/>
                </a:solidFill>
                <a:effectLst/>
                <a:uFillTx/>
                <a:latin typeface="+mn-lt"/>
                <a:ea typeface="+mn-ea"/>
                <a:cs typeface="+mn-cs"/>
                <a:sym typeface="Calibri"/>
              </a:rPr>
              <a:t> </a:t>
            </a:r>
            <a:r>
              <a:rPr kumimoji="0" lang="nl-NL" sz="1600" b="0" i="0" u="none" strike="noStrike" cap="none" spc="0" normalizeH="0" baseline="0" dirty="0" err="1" smtClean="0">
                <a:ln>
                  <a:noFill/>
                </a:ln>
                <a:solidFill>
                  <a:srgbClr val="000000"/>
                </a:solidFill>
                <a:effectLst/>
                <a:uFillTx/>
                <a:latin typeface="+mn-lt"/>
                <a:ea typeface="+mn-ea"/>
                <a:cs typeface="+mn-cs"/>
                <a:sym typeface="Calibri"/>
              </a:rPr>
              <a:t>incl</a:t>
            </a:r>
            <a:r>
              <a:rPr kumimoji="0" lang="nl-NL" sz="1600" b="0" i="0" u="none" strike="noStrike" cap="none" spc="0" normalizeH="0" baseline="0" dirty="0" smtClean="0">
                <a:ln>
                  <a:noFill/>
                </a:ln>
                <a:solidFill>
                  <a:srgbClr val="000000"/>
                </a:solidFill>
                <a:effectLst/>
                <a:uFillTx/>
                <a:latin typeface="+mn-lt"/>
                <a:ea typeface="+mn-ea"/>
                <a:cs typeface="+mn-cs"/>
                <a:sym typeface="Calibri"/>
              </a:rPr>
              <a:t> data</a:t>
            </a:r>
            <a:endParaRPr kumimoji="0" lang="nl-NL" sz="1600" b="0" i="0" u="none" strike="noStrike" cap="none" spc="0" normalizeH="0" baseline="0" dirty="0">
              <a:ln>
                <a:noFill/>
              </a:ln>
              <a:solidFill>
                <a:srgbClr val="000000"/>
              </a:solidFill>
              <a:effectLst/>
              <a:uFillTx/>
              <a:latin typeface="+mn-lt"/>
              <a:ea typeface="+mn-ea"/>
              <a:cs typeface="+mn-cs"/>
              <a:sym typeface="Calibri"/>
            </a:endParaRPr>
          </a:p>
        </p:txBody>
      </p:sp>
      <p:sp>
        <p:nvSpPr>
          <p:cNvPr id="37" name="Afgeronde rechthoek 36">
            <a:extLst>
              <a:ext uri="{FF2B5EF4-FFF2-40B4-BE49-F238E27FC236}">
                <a16:creationId xmlns:a16="http://schemas.microsoft.com/office/drawing/2014/main" id="{154D88B1-5E98-8A42-AE10-C38F952BF48C}"/>
              </a:ext>
            </a:extLst>
          </p:cNvPr>
          <p:cNvSpPr/>
          <p:nvPr/>
        </p:nvSpPr>
        <p:spPr>
          <a:xfrm>
            <a:off x="1001931" y="3290959"/>
            <a:ext cx="1802082" cy="559164"/>
          </a:xfrm>
          <a:prstGeom prst="roundRect">
            <a:avLst/>
          </a:prstGeom>
          <a:solidFill>
            <a:srgbClr val="D69A65"/>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8" name="Rechthoek 37"/>
          <p:cNvSpPr/>
          <p:nvPr/>
        </p:nvSpPr>
        <p:spPr>
          <a:xfrm>
            <a:off x="1069854" y="3290959"/>
            <a:ext cx="1615440" cy="584771"/>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smtClean="0">
                <a:ln>
                  <a:noFill/>
                </a:ln>
                <a:solidFill>
                  <a:srgbClr val="000000"/>
                </a:solidFill>
                <a:effectLst/>
                <a:uFillTx/>
                <a:latin typeface="+mn-lt"/>
                <a:ea typeface="+mn-ea"/>
                <a:cs typeface="+mn-cs"/>
                <a:sym typeface="Calibri"/>
              </a:rPr>
              <a:t>Business </a:t>
            </a:r>
            <a:r>
              <a:rPr kumimoji="0" lang="nl-NL" sz="1600" b="0" i="0" u="none" strike="noStrike" cap="none" spc="0" normalizeH="0" baseline="0" dirty="0" err="1" smtClean="0">
                <a:ln>
                  <a:noFill/>
                </a:ln>
                <a:solidFill>
                  <a:srgbClr val="000000"/>
                </a:solidFill>
                <a:effectLst/>
                <a:uFillTx/>
                <a:latin typeface="+mn-lt"/>
                <a:ea typeface="+mn-ea"/>
                <a:cs typeface="+mn-cs"/>
                <a:sym typeface="Calibri"/>
              </a:rPr>
              <a:t>process</a:t>
            </a:r>
            <a:r>
              <a:rPr kumimoji="0" lang="nl-NL" sz="1600" b="0" i="0" u="none" strike="noStrike" cap="none" spc="0" normalizeH="0" baseline="0" dirty="0" smtClean="0">
                <a:ln>
                  <a:noFill/>
                </a:ln>
                <a:solidFill>
                  <a:srgbClr val="000000"/>
                </a:solidFill>
                <a:effectLst/>
                <a:uFillTx/>
                <a:latin typeface="+mn-lt"/>
                <a:ea typeface="+mn-ea"/>
                <a:cs typeface="+mn-cs"/>
                <a:sym typeface="Calibri"/>
              </a:rPr>
              <a:t> </a:t>
            </a:r>
            <a:r>
              <a:rPr kumimoji="0" lang="nl-NL" sz="1600" b="0" i="0" u="none" strike="noStrike" cap="none" spc="0" normalizeH="0" baseline="0" dirty="0" err="1" smtClean="0">
                <a:ln>
                  <a:noFill/>
                </a:ln>
                <a:solidFill>
                  <a:srgbClr val="000000"/>
                </a:solidFill>
                <a:effectLst/>
                <a:uFillTx/>
                <a:latin typeface="+mn-lt"/>
                <a:ea typeface="+mn-ea"/>
                <a:cs typeface="+mn-cs"/>
                <a:sym typeface="Calibri"/>
              </a:rPr>
              <a:t>incl</a:t>
            </a:r>
            <a:r>
              <a:rPr kumimoji="0" lang="nl-NL" sz="1600" b="0" i="0" u="none" strike="noStrike" cap="none" spc="0" normalizeH="0" baseline="0" dirty="0" smtClean="0">
                <a:ln>
                  <a:noFill/>
                </a:ln>
                <a:solidFill>
                  <a:srgbClr val="000000"/>
                </a:solidFill>
                <a:effectLst/>
                <a:uFillTx/>
                <a:latin typeface="+mn-lt"/>
                <a:ea typeface="+mn-ea"/>
                <a:cs typeface="+mn-cs"/>
                <a:sym typeface="Calibri"/>
              </a:rPr>
              <a:t> data</a:t>
            </a:r>
            <a:endParaRPr kumimoji="0" lang="nl-NL" sz="1600" b="0" i="0" u="none" strike="noStrike" cap="none" spc="0" normalizeH="0" baseline="0" dirty="0">
              <a:ln>
                <a:noFill/>
              </a:ln>
              <a:solidFill>
                <a:srgbClr val="000000"/>
              </a:solidFill>
              <a:effectLst/>
              <a:uFillTx/>
              <a:latin typeface="+mn-lt"/>
              <a:ea typeface="+mn-ea"/>
              <a:cs typeface="+mn-cs"/>
              <a:sym typeface="Calibri"/>
            </a:endParaRPr>
          </a:p>
        </p:txBody>
      </p:sp>
      <p:sp>
        <p:nvSpPr>
          <p:cNvPr id="39" name="Afgeronde rechthoek 38">
            <a:extLst>
              <a:ext uri="{FF2B5EF4-FFF2-40B4-BE49-F238E27FC236}">
                <a16:creationId xmlns:a16="http://schemas.microsoft.com/office/drawing/2014/main" id="{154D88B1-5E98-8A42-AE10-C38F952BF48C}"/>
              </a:ext>
            </a:extLst>
          </p:cNvPr>
          <p:cNvSpPr/>
          <p:nvPr/>
        </p:nvSpPr>
        <p:spPr>
          <a:xfrm>
            <a:off x="969929" y="2618411"/>
            <a:ext cx="1802082" cy="559164"/>
          </a:xfrm>
          <a:prstGeom prst="roundRect">
            <a:avLst/>
          </a:prstGeom>
          <a:solidFill>
            <a:srgbClr val="D69A65"/>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0" name="Rechthoek 39"/>
          <p:cNvSpPr/>
          <p:nvPr/>
        </p:nvSpPr>
        <p:spPr>
          <a:xfrm>
            <a:off x="1037852" y="2618411"/>
            <a:ext cx="1615440" cy="584771"/>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smtClean="0">
                <a:ln>
                  <a:noFill/>
                </a:ln>
                <a:solidFill>
                  <a:srgbClr val="000000"/>
                </a:solidFill>
                <a:effectLst/>
                <a:uFillTx/>
                <a:latin typeface="+mn-lt"/>
                <a:ea typeface="+mn-ea"/>
                <a:cs typeface="+mn-cs"/>
                <a:sym typeface="Calibri"/>
              </a:rPr>
              <a:t>Business </a:t>
            </a:r>
            <a:r>
              <a:rPr kumimoji="0" lang="nl-NL" sz="1600" b="0" i="0" u="none" strike="noStrike" cap="none" spc="0" normalizeH="0" baseline="0" dirty="0" err="1" smtClean="0">
                <a:ln>
                  <a:noFill/>
                </a:ln>
                <a:solidFill>
                  <a:srgbClr val="000000"/>
                </a:solidFill>
                <a:effectLst/>
                <a:uFillTx/>
                <a:latin typeface="+mn-lt"/>
                <a:ea typeface="+mn-ea"/>
                <a:cs typeface="+mn-cs"/>
                <a:sym typeface="Calibri"/>
              </a:rPr>
              <a:t>process</a:t>
            </a:r>
            <a:r>
              <a:rPr kumimoji="0" lang="nl-NL" sz="1600" b="0" i="0" u="none" strike="noStrike" cap="none" spc="0" normalizeH="0" baseline="0" dirty="0" smtClean="0">
                <a:ln>
                  <a:noFill/>
                </a:ln>
                <a:solidFill>
                  <a:srgbClr val="000000"/>
                </a:solidFill>
                <a:effectLst/>
                <a:uFillTx/>
                <a:latin typeface="+mn-lt"/>
                <a:ea typeface="+mn-ea"/>
                <a:cs typeface="+mn-cs"/>
                <a:sym typeface="Calibri"/>
              </a:rPr>
              <a:t> </a:t>
            </a:r>
            <a:r>
              <a:rPr kumimoji="0" lang="nl-NL" sz="1600" b="0" i="0" u="none" strike="noStrike" cap="none" spc="0" normalizeH="0" baseline="0" dirty="0" err="1" smtClean="0">
                <a:ln>
                  <a:noFill/>
                </a:ln>
                <a:solidFill>
                  <a:srgbClr val="000000"/>
                </a:solidFill>
                <a:effectLst/>
                <a:uFillTx/>
                <a:latin typeface="+mn-lt"/>
                <a:ea typeface="+mn-ea"/>
                <a:cs typeface="+mn-cs"/>
                <a:sym typeface="Calibri"/>
              </a:rPr>
              <a:t>incl</a:t>
            </a:r>
            <a:r>
              <a:rPr kumimoji="0" lang="nl-NL" sz="1600" b="0" i="0" u="none" strike="noStrike" cap="none" spc="0" normalizeH="0" baseline="0" dirty="0" smtClean="0">
                <a:ln>
                  <a:noFill/>
                </a:ln>
                <a:solidFill>
                  <a:srgbClr val="000000"/>
                </a:solidFill>
                <a:effectLst/>
                <a:uFillTx/>
                <a:latin typeface="+mn-lt"/>
                <a:ea typeface="+mn-ea"/>
                <a:cs typeface="+mn-cs"/>
                <a:sym typeface="Calibri"/>
              </a:rPr>
              <a:t> data</a:t>
            </a:r>
            <a:endParaRPr kumimoji="0" lang="nl-NL" sz="1600" b="0" i="0" u="none" strike="noStrike" cap="none" spc="0" normalizeH="0" baseline="0" dirty="0">
              <a:ln>
                <a:noFill/>
              </a:ln>
              <a:solidFill>
                <a:srgbClr val="000000"/>
              </a:solidFill>
              <a:effectLst/>
              <a:uFillTx/>
              <a:latin typeface="+mn-lt"/>
              <a:ea typeface="+mn-ea"/>
              <a:cs typeface="+mn-cs"/>
              <a:sym typeface="Calibri"/>
            </a:endParaRPr>
          </a:p>
        </p:txBody>
      </p:sp>
      <p:sp>
        <p:nvSpPr>
          <p:cNvPr id="41" name="Afgeronde rechthoek 40">
            <a:extLst>
              <a:ext uri="{FF2B5EF4-FFF2-40B4-BE49-F238E27FC236}">
                <a16:creationId xmlns:a16="http://schemas.microsoft.com/office/drawing/2014/main" id="{154D88B1-5E98-8A42-AE10-C38F952BF48C}"/>
              </a:ext>
            </a:extLst>
          </p:cNvPr>
          <p:cNvSpPr/>
          <p:nvPr/>
        </p:nvSpPr>
        <p:spPr>
          <a:xfrm>
            <a:off x="981264" y="1888353"/>
            <a:ext cx="1802082" cy="559164"/>
          </a:xfrm>
          <a:prstGeom prst="roundRect">
            <a:avLst/>
          </a:prstGeom>
          <a:solidFill>
            <a:srgbClr val="D69A65"/>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2" name="Rechthoek 41"/>
          <p:cNvSpPr/>
          <p:nvPr/>
        </p:nvSpPr>
        <p:spPr>
          <a:xfrm>
            <a:off x="1049187" y="1888353"/>
            <a:ext cx="1615440" cy="584771"/>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smtClean="0">
                <a:ln>
                  <a:noFill/>
                </a:ln>
                <a:solidFill>
                  <a:srgbClr val="000000"/>
                </a:solidFill>
                <a:effectLst/>
                <a:uFillTx/>
                <a:latin typeface="+mn-lt"/>
                <a:ea typeface="+mn-ea"/>
                <a:cs typeface="+mn-cs"/>
                <a:sym typeface="Calibri"/>
              </a:rPr>
              <a:t>Business </a:t>
            </a:r>
            <a:r>
              <a:rPr kumimoji="0" lang="nl-NL" sz="1600" b="0" i="0" u="none" strike="noStrike" cap="none" spc="0" normalizeH="0" baseline="0" dirty="0" err="1" smtClean="0">
                <a:ln>
                  <a:noFill/>
                </a:ln>
                <a:solidFill>
                  <a:srgbClr val="000000"/>
                </a:solidFill>
                <a:effectLst/>
                <a:uFillTx/>
                <a:latin typeface="+mn-lt"/>
                <a:ea typeface="+mn-ea"/>
                <a:cs typeface="+mn-cs"/>
                <a:sym typeface="Calibri"/>
              </a:rPr>
              <a:t>process</a:t>
            </a:r>
            <a:r>
              <a:rPr kumimoji="0" lang="nl-NL" sz="1600" b="0" i="0" u="none" strike="noStrike" cap="none" spc="0" normalizeH="0" baseline="0" dirty="0" smtClean="0">
                <a:ln>
                  <a:noFill/>
                </a:ln>
                <a:solidFill>
                  <a:srgbClr val="000000"/>
                </a:solidFill>
                <a:effectLst/>
                <a:uFillTx/>
                <a:latin typeface="+mn-lt"/>
                <a:ea typeface="+mn-ea"/>
                <a:cs typeface="+mn-cs"/>
                <a:sym typeface="Calibri"/>
              </a:rPr>
              <a:t> </a:t>
            </a:r>
            <a:r>
              <a:rPr kumimoji="0" lang="nl-NL" sz="1600" b="0" i="0" u="none" strike="noStrike" cap="none" spc="0" normalizeH="0" baseline="0" dirty="0" err="1" smtClean="0">
                <a:ln>
                  <a:noFill/>
                </a:ln>
                <a:solidFill>
                  <a:srgbClr val="000000"/>
                </a:solidFill>
                <a:effectLst/>
                <a:uFillTx/>
                <a:latin typeface="+mn-lt"/>
                <a:ea typeface="+mn-ea"/>
                <a:cs typeface="+mn-cs"/>
                <a:sym typeface="Calibri"/>
              </a:rPr>
              <a:t>incl</a:t>
            </a:r>
            <a:r>
              <a:rPr kumimoji="0" lang="nl-NL" sz="1600" b="0" i="0" u="none" strike="noStrike" cap="none" spc="0" normalizeH="0" baseline="0" dirty="0" smtClean="0">
                <a:ln>
                  <a:noFill/>
                </a:ln>
                <a:solidFill>
                  <a:srgbClr val="000000"/>
                </a:solidFill>
                <a:effectLst/>
                <a:uFillTx/>
                <a:latin typeface="+mn-lt"/>
                <a:ea typeface="+mn-ea"/>
                <a:cs typeface="+mn-cs"/>
                <a:sym typeface="Calibri"/>
              </a:rPr>
              <a:t> data</a:t>
            </a:r>
            <a:endParaRPr kumimoji="0" lang="nl-NL" sz="1600" b="0" i="0" u="none" strike="noStrike" cap="none" spc="0" normalizeH="0" baseline="0" dirty="0">
              <a:ln>
                <a:noFill/>
              </a:ln>
              <a:solidFill>
                <a:srgbClr val="000000"/>
              </a:solidFill>
              <a:effectLst/>
              <a:uFillTx/>
              <a:latin typeface="+mn-lt"/>
              <a:ea typeface="+mn-ea"/>
              <a:cs typeface="+mn-cs"/>
              <a:sym typeface="Calibri"/>
            </a:endParaRPr>
          </a:p>
        </p:txBody>
      </p:sp>
      <p:sp>
        <p:nvSpPr>
          <p:cNvPr id="43" name="Rechthoek 42"/>
          <p:cNvSpPr/>
          <p:nvPr/>
        </p:nvSpPr>
        <p:spPr>
          <a:xfrm>
            <a:off x="-15798" y="3367114"/>
            <a:ext cx="1074333" cy="369332"/>
          </a:xfrm>
          <a:prstGeom prst="rect">
            <a:avLst/>
          </a:prstGeom>
        </p:spPr>
        <p:txBody>
          <a:bodyPr wrap="none">
            <a:spAutoFit/>
          </a:bodyPr>
          <a:lstStyle/>
          <a:p>
            <a:r>
              <a:rPr lang="nl-NL" dirty="0" err="1" smtClean="0"/>
              <a:t>Authority</a:t>
            </a:r>
            <a:endParaRPr lang="nl-NL" dirty="0"/>
          </a:p>
        </p:txBody>
      </p:sp>
      <p:sp>
        <p:nvSpPr>
          <p:cNvPr id="28" name="CasellaDiTesto 17"/>
          <p:cNvSpPr txBox="1"/>
          <p:nvPr/>
        </p:nvSpPr>
        <p:spPr>
          <a:xfrm>
            <a:off x="198896" y="575355"/>
            <a:ext cx="11791174"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sz="2400" baseline="0" dirty="0" smtClean="0"/>
              <a:t>Development of </a:t>
            </a:r>
            <a:r>
              <a:rPr lang="nl-NL" sz="2400" baseline="0" dirty="0" err="1" smtClean="0"/>
              <a:t>Elements</a:t>
            </a:r>
            <a:r>
              <a:rPr lang="nl-NL" sz="2400" baseline="0" dirty="0" smtClean="0"/>
              <a:t> of Building</a:t>
            </a:r>
            <a:endParaRPr sz="2400" dirty="0"/>
          </a:p>
        </p:txBody>
      </p:sp>
      <p:sp>
        <p:nvSpPr>
          <p:cNvPr id="27"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Tree>
    <p:extLst>
      <p:ext uri="{BB962C8B-B14F-4D97-AF65-F5344CB8AC3E}">
        <p14:creationId xmlns:p14="http://schemas.microsoft.com/office/powerpoint/2010/main" val="118447220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9280698" y="52010"/>
            <a:ext cx="2755914" cy="1716905"/>
            <a:chOff x="3118957" y="1211445"/>
            <a:chExt cx="2755914" cy="1716905"/>
          </a:xfrm>
        </p:grpSpPr>
        <p:sp>
          <p:nvSpPr>
            <p:cNvPr id="10" name="Afgeronde rechthoek 9">
              <a:extLst>
                <a:ext uri="{FF2B5EF4-FFF2-40B4-BE49-F238E27FC236}">
                  <a16:creationId xmlns:a16="http://schemas.microsoft.com/office/drawing/2014/main" id="{D99C9992-9DDA-774A-87E8-8705C8DFAB9F}"/>
                </a:ext>
              </a:extLst>
            </p:cNvPr>
            <p:cNvSpPr/>
            <p:nvPr/>
          </p:nvSpPr>
          <p:spPr>
            <a:xfrm>
              <a:off x="3118957" y="1211445"/>
              <a:ext cx="2755913" cy="1716905"/>
            </a:xfrm>
            <a:prstGeom prst="roundRect">
              <a:avLst/>
            </a:prstGeom>
            <a:solidFill>
              <a:srgbClr val="C73479"/>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1" name="Rechthoek 10"/>
            <p:cNvSpPr/>
            <p:nvPr/>
          </p:nvSpPr>
          <p:spPr>
            <a:xfrm>
              <a:off x="3271357" y="1220190"/>
              <a:ext cx="2603514" cy="1708160"/>
            </a:xfrm>
            <a:prstGeom prst="rect">
              <a:avLst/>
            </a:prstGeom>
            <a:noFill/>
            <a:ln>
              <a:noFill/>
            </a:ln>
          </p:spPr>
          <p:txBody>
            <a:bodyPr wrap="square">
              <a:spAutoFit/>
            </a:bodyPr>
            <a:lstStyle/>
            <a:p>
              <a:pPr marL="457200" indent="-457200">
                <a:buSzPct val="100000"/>
                <a:buAutoNum type="arabicPeriod"/>
                <a:defRPr sz="1900" b="1">
                  <a:latin typeface="Arial"/>
                  <a:ea typeface="Arial"/>
                  <a:cs typeface="Arial"/>
                  <a:sym typeface="Arial"/>
                </a:defRPr>
              </a:pPr>
              <a:r>
                <a:rPr lang="en-US" sz="700" dirty="0" smtClean="0">
                  <a:solidFill>
                    <a:srgbClr val="92D050"/>
                  </a:solidFill>
                </a:rPr>
                <a:t>Semantics</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Choreography</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Unique </a:t>
              </a:r>
              <a:r>
                <a:rPr lang="en-US" sz="700" u="sng" dirty="0" smtClean="0">
                  <a:solidFill>
                    <a:srgbClr val="92D050"/>
                  </a:solidFill>
                </a:rPr>
                <a:t>i</a:t>
              </a:r>
              <a:r>
                <a:rPr lang="en-US" sz="700" dirty="0" smtClean="0">
                  <a:solidFill>
                    <a:srgbClr val="92D050"/>
                  </a:solidFill>
                </a:rPr>
                <a:t>dentification </a:t>
              </a:r>
              <a:endParaRPr lang="en-US" sz="700" u="sng" dirty="0">
                <a:solidFill>
                  <a:srgbClr val="92D050"/>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Application APIs (generic services)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Identity </a:t>
              </a:r>
              <a:r>
                <a:rPr lang="en-US" sz="700" dirty="0">
                  <a:solidFill>
                    <a:schemeClr val="bg1"/>
                  </a:solidFill>
                </a:rPr>
                <a:t>and Authentication </a:t>
              </a:r>
              <a:r>
                <a:rPr lang="en-US" sz="700" dirty="0" smtClean="0">
                  <a:solidFill>
                    <a:schemeClr val="bg1"/>
                  </a:solidFill>
                </a:rPr>
                <a:t>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Data </a:t>
              </a:r>
              <a:r>
                <a:rPr lang="en-US" sz="700" dirty="0">
                  <a:solidFill>
                    <a:schemeClr val="bg1"/>
                  </a:solidFill>
                </a:rPr>
                <a:t>exchange techniques </a:t>
              </a:r>
              <a:r>
                <a:rPr lang="en-US" sz="700" dirty="0" smtClean="0">
                  <a:solidFill>
                    <a:schemeClr val="bg1"/>
                  </a:solidFill>
                </a:rPr>
                <a:t>(API/Broker)</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control </a:t>
              </a:r>
            </a:p>
            <a:p>
              <a:pPr marL="457200" indent="-457200">
                <a:buSzPct val="100000"/>
                <a:buAutoNum type="arabicPeriod"/>
                <a:defRPr sz="1900" b="1">
                  <a:latin typeface="Arial"/>
                  <a:ea typeface="Arial"/>
                  <a:cs typeface="Arial"/>
                  <a:sym typeface="Arial"/>
                </a:defRPr>
              </a:pPr>
              <a:r>
                <a:rPr lang="en-US" sz="700" dirty="0">
                  <a:solidFill>
                    <a:schemeClr val="bg1"/>
                  </a:solidFill>
                </a:rPr>
                <a:t>S</a:t>
              </a:r>
              <a:r>
                <a:rPr lang="en-US" sz="700" dirty="0" smtClean="0">
                  <a:solidFill>
                    <a:schemeClr val="bg1"/>
                  </a:solidFill>
                </a:rPr>
                <a:t>earch systems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a:solidFill>
                    <a:schemeClr val="bg1"/>
                  </a:solidFill>
                </a:rPr>
                <a:t>L</a:t>
              </a:r>
              <a:r>
                <a:rPr lang="en-US" sz="700" dirty="0" smtClean="0">
                  <a:solidFill>
                    <a:schemeClr val="bg1"/>
                  </a:solidFill>
                </a:rPr>
                <a:t>ogistics </a:t>
              </a:r>
              <a:r>
                <a:rPr lang="en-US" sz="700" dirty="0">
                  <a:solidFill>
                    <a:schemeClr val="bg1"/>
                  </a:solidFill>
                </a:rPr>
                <a:t>services registers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API Registry</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Log and audit trails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Platform</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points </a:t>
              </a:r>
            </a:p>
            <a:p>
              <a:pPr marL="457200" indent="-457200">
                <a:buSzPct val="100000"/>
                <a:buAutoNum type="arabicPeriod"/>
                <a:defRPr sz="1900" b="1">
                  <a:latin typeface="Arial"/>
                  <a:ea typeface="Arial"/>
                  <a:cs typeface="Arial"/>
                  <a:sym typeface="Arial"/>
                </a:defRPr>
              </a:pPr>
              <a:r>
                <a:rPr lang="en-US" sz="700" dirty="0">
                  <a:solidFill>
                    <a:schemeClr val="bg1"/>
                  </a:solidFill>
                </a:rPr>
                <a:t>I</a:t>
              </a:r>
              <a:r>
                <a:rPr lang="en-US" sz="700" dirty="0" smtClean="0">
                  <a:solidFill>
                    <a:schemeClr val="bg1"/>
                  </a:solidFill>
                </a:rPr>
                <a:t>nfrastructure components,  storage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Governance</a:t>
              </a:r>
              <a:endParaRPr lang="nl-NL" sz="700" dirty="0">
                <a:solidFill>
                  <a:srgbClr val="92D050"/>
                </a:solidFill>
              </a:endParaRPr>
            </a:p>
          </p:txBody>
        </p:sp>
      </p:grpSp>
      <p:sp>
        <p:nvSpPr>
          <p:cNvPr id="12"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
        <p:nvSpPr>
          <p:cNvPr id="13" name="CasellaDiTesto 17"/>
          <p:cNvSpPr txBox="1"/>
          <p:nvPr/>
        </p:nvSpPr>
        <p:spPr>
          <a:xfrm>
            <a:off x="198896" y="575355"/>
            <a:ext cx="11791174"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sz="2400" baseline="0" dirty="0" err="1" smtClean="0"/>
              <a:t>Identification</a:t>
            </a:r>
            <a:r>
              <a:rPr lang="nl-NL" sz="2400" baseline="0" dirty="0" smtClean="0"/>
              <a:t> &amp; </a:t>
            </a:r>
            <a:r>
              <a:rPr lang="nl-NL" sz="2400" baseline="0" dirty="0" err="1" smtClean="0"/>
              <a:t>Authentication</a:t>
            </a:r>
            <a:endParaRPr sz="2400" dirty="0"/>
          </a:p>
        </p:txBody>
      </p:sp>
      <p:sp>
        <p:nvSpPr>
          <p:cNvPr id="14" name="Tijdelijke aanduiding voor inhoud 2"/>
          <p:cNvSpPr txBox="1">
            <a:spLocks/>
          </p:cNvSpPr>
          <p:nvPr/>
        </p:nvSpPr>
        <p:spPr>
          <a:xfrm>
            <a:off x="838200" y="1825625"/>
            <a:ext cx="5181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Who?</a:t>
            </a:r>
          </a:p>
          <a:p>
            <a:pPr lvl="1"/>
            <a:r>
              <a:rPr lang="en-US" smtClean="0"/>
              <a:t>Actors in the FEDeRATED network;</a:t>
            </a:r>
          </a:p>
          <a:p>
            <a:pPr lvl="2"/>
            <a:r>
              <a:rPr lang="en-US" smtClean="0"/>
              <a:t>Companies</a:t>
            </a:r>
          </a:p>
          <a:p>
            <a:pPr lvl="2"/>
            <a:r>
              <a:rPr lang="en-US" smtClean="0"/>
              <a:t>IT-Service providers</a:t>
            </a:r>
          </a:p>
          <a:p>
            <a:pPr lvl="2"/>
            <a:r>
              <a:rPr lang="en-US" smtClean="0"/>
              <a:t>Authorized entities</a:t>
            </a:r>
          </a:p>
          <a:p>
            <a:r>
              <a:rPr lang="en-US" smtClean="0"/>
              <a:t>What?</a:t>
            </a:r>
          </a:p>
          <a:p>
            <a:pPr lvl="1"/>
            <a:r>
              <a:rPr lang="en-US" smtClean="0"/>
              <a:t>Will be identified and authenticated;</a:t>
            </a:r>
          </a:p>
          <a:p>
            <a:pPr lvl="2"/>
            <a:r>
              <a:rPr lang="en-US" smtClean="0"/>
              <a:t>S-2-S on company level</a:t>
            </a:r>
          </a:p>
          <a:p>
            <a:pPr lvl="2"/>
            <a:r>
              <a:rPr lang="en-US" smtClean="0"/>
              <a:t>H-2-S on company level and role level</a:t>
            </a:r>
          </a:p>
          <a:p>
            <a:r>
              <a:rPr lang="en-US" smtClean="0"/>
              <a:t>When?</a:t>
            </a:r>
          </a:p>
          <a:p>
            <a:pPr lvl="1"/>
            <a:r>
              <a:rPr lang="en-US" smtClean="0"/>
              <a:t>At the moment they want to access data or using services;</a:t>
            </a:r>
          </a:p>
          <a:p>
            <a:pPr lvl="2"/>
            <a:r>
              <a:rPr lang="en-US" smtClean="0"/>
              <a:t>Valid for a specific time period</a:t>
            </a:r>
          </a:p>
          <a:p>
            <a:pPr lvl="1"/>
            <a:endParaRPr lang="en-US" smtClean="0"/>
          </a:p>
          <a:p>
            <a:pPr lvl="1"/>
            <a:endParaRPr lang="en-US" smtClean="0"/>
          </a:p>
          <a:p>
            <a:pPr lvl="1"/>
            <a:endParaRPr lang="en-US" dirty="0"/>
          </a:p>
        </p:txBody>
      </p:sp>
      <p:sp>
        <p:nvSpPr>
          <p:cNvPr id="15" name="Tijdelijke aanduiding voor inhoud 5"/>
          <p:cNvSpPr txBox="1">
            <a:spLocks/>
          </p:cNvSpPr>
          <p:nvPr/>
        </p:nvSpPr>
        <p:spPr>
          <a:xfrm>
            <a:off x="6172200" y="1825625"/>
            <a:ext cx="5181600" cy="435133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Where?</a:t>
            </a:r>
          </a:p>
          <a:p>
            <a:pPr lvl="1"/>
            <a:r>
              <a:rPr lang="en-US" smtClean="0"/>
              <a:t>which are available in the federated platform;</a:t>
            </a:r>
          </a:p>
          <a:p>
            <a:pPr lvl="2"/>
            <a:r>
              <a:rPr lang="en-US" smtClean="0"/>
              <a:t>Each platform connects to agreed and unified manner</a:t>
            </a:r>
          </a:p>
          <a:p>
            <a:r>
              <a:rPr lang="en-US" smtClean="0"/>
              <a:t>Why?</a:t>
            </a:r>
          </a:p>
          <a:p>
            <a:pPr lvl="1"/>
            <a:r>
              <a:rPr lang="en-US" smtClean="0"/>
              <a:t>so that the holder of data or services know how makes use of it and can act on it;</a:t>
            </a:r>
          </a:p>
          <a:p>
            <a:pPr lvl="2"/>
            <a:r>
              <a:rPr lang="en-US" smtClean="0"/>
              <a:t>Prerequisite for authorizing a specific party</a:t>
            </a:r>
          </a:p>
          <a:p>
            <a:pPr lvl="2"/>
            <a:r>
              <a:rPr lang="en-US" smtClean="0"/>
              <a:t>Traceability and auditability</a:t>
            </a:r>
          </a:p>
          <a:p>
            <a:pPr lvl="2"/>
            <a:endParaRPr lang="en-US" dirty="0" smtClean="0"/>
          </a:p>
        </p:txBody>
      </p:sp>
    </p:spTree>
    <p:extLst>
      <p:ext uri="{BB962C8B-B14F-4D97-AF65-F5344CB8AC3E}">
        <p14:creationId xmlns:p14="http://schemas.microsoft.com/office/powerpoint/2010/main" val="160628963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7"/>
          <p:cNvSpPr txBox="1"/>
          <p:nvPr/>
        </p:nvSpPr>
        <p:spPr>
          <a:xfrm>
            <a:off x="198896" y="575355"/>
            <a:ext cx="11791174"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sz="2400" baseline="0" dirty="0" err="1" smtClean="0"/>
              <a:t>Authorisation</a:t>
            </a:r>
            <a:r>
              <a:rPr lang="nl-NL" sz="2400" baseline="0" dirty="0" smtClean="0"/>
              <a:t> Framework (Access Control)</a:t>
            </a:r>
            <a:endParaRPr sz="2400" dirty="0"/>
          </a:p>
        </p:txBody>
      </p:sp>
      <p:sp>
        <p:nvSpPr>
          <p:cNvPr id="7" name="Tijdelijke aanduiding voor inhoud 2"/>
          <p:cNvSpPr txBox="1">
            <a:spLocks/>
          </p:cNvSpPr>
          <p:nvPr/>
        </p:nvSpPr>
        <p:spPr>
          <a:xfrm>
            <a:off x="838200" y="1825625"/>
            <a:ext cx="5181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Who?</a:t>
            </a:r>
          </a:p>
          <a:p>
            <a:pPr lvl="1"/>
            <a:r>
              <a:rPr lang="en-US" smtClean="0"/>
              <a:t>Actors in the FEDeRATED network;</a:t>
            </a:r>
          </a:p>
          <a:p>
            <a:pPr lvl="2"/>
            <a:r>
              <a:rPr lang="en-US" smtClean="0"/>
              <a:t>Context of roles; shipper, forwarder, declarant, handler, government</a:t>
            </a:r>
          </a:p>
          <a:p>
            <a:pPr lvl="2"/>
            <a:r>
              <a:rPr lang="en-US" smtClean="0"/>
              <a:t>Power of a user</a:t>
            </a:r>
          </a:p>
          <a:p>
            <a:r>
              <a:rPr lang="en-US" smtClean="0"/>
              <a:t>What?</a:t>
            </a:r>
          </a:p>
          <a:p>
            <a:pPr lvl="1"/>
            <a:r>
              <a:rPr lang="en-US" smtClean="0"/>
              <a:t>Will be identified and authenticated;</a:t>
            </a:r>
          </a:p>
          <a:p>
            <a:pPr lvl="2"/>
            <a:r>
              <a:rPr lang="en-US" smtClean="0"/>
              <a:t>Control on access rights to services or data</a:t>
            </a:r>
          </a:p>
          <a:p>
            <a:r>
              <a:rPr lang="en-US" smtClean="0"/>
              <a:t>When?</a:t>
            </a:r>
          </a:p>
          <a:p>
            <a:pPr lvl="1"/>
            <a:r>
              <a:rPr lang="en-US" smtClean="0"/>
              <a:t>At the moment they want to access data or using services;</a:t>
            </a:r>
          </a:p>
          <a:p>
            <a:pPr lvl="2"/>
            <a:r>
              <a:rPr lang="en-US" smtClean="0"/>
              <a:t>Validity related to context, eg. logistics chain and transport process</a:t>
            </a:r>
          </a:p>
          <a:p>
            <a:pPr lvl="1"/>
            <a:endParaRPr lang="en-US" smtClean="0"/>
          </a:p>
          <a:p>
            <a:pPr lvl="1"/>
            <a:endParaRPr lang="en-US" smtClean="0"/>
          </a:p>
          <a:p>
            <a:pPr lvl="1"/>
            <a:endParaRPr lang="en-US" dirty="0"/>
          </a:p>
        </p:txBody>
      </p:sp>
      <p:sp>
        <p:nvSpPr>
          <p:cNvPr id="8" name="Tijdelijke aanduiding voor inhoud 5"/>
          <p:cNvSpPr txBox="1">
            <a:spLocks/>
          </p:cNvSpPr>
          <p:nvPr/>
        </p:nvSpPr>
        <p:spPr>
          <a:xfrm>
            <a:off x="6172200" y="1825625"/>
            <a:ext cx="5181600" cy="435133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Where?</a:t>
            </a:r>
          </a:p>
          <a:p>
            <a:pPr lvl="1"/>
            <a:r>
              <a:rPr lang="en-US" smtClean="0"/>
              <a:t>which are available in the federated platform;</a:t>
            </a:r>
          </a:p>
          <a:p>
            <a:pPr lvl="2"/>
            <a:r>
              <a:rPr lang="en-US" smtClean="0"/>
              <a:t>Data provider/owner grants access rights</a:t>
            </a:r>
          </a:p>
          <a:p>
            <a:pPr lvl="1"/>
            <a:endParaRPr lang="en-US" smtClean="0"/>
          </a:p>
          <a:p>
            <a:r>
              <a:rPr lang="en-US" smtClean="0"/>
              <a:t>Why?</a:t>
            </a:r>
          </a:p>
          <a:p>
            <a:pPr lvl="1"/>
            <a:r>
              <a:rPr lang="en-US" smtClean="0"/>
              <a:t>so that the holder is in control of sharing its own data or services with other actors in the federated platforms.</a:t>
            </a:r>
          </a:p>
          <a:p>
            <a:pPr lvl="2"/>
            <a:r>
              <a:rPr lang="en-US" smtClean="0"/>
              <a:t>When data is kept at source, i.e. with the party that has created or originated the data, authorization give them full control and data sovereignty.</a:t>
            </a:r>
          </a:p>
          <a:p>
            <a:pPr lvl="2"/>
            <a:endParaRPr lang="en-US" dirty="0"/>
          </a:p>
        </p:txBody>
      </p:sp>
      <p:grpSp>
        <p:nvGrpSpPr>
          <p:cNvPr id="9" name="Groep 8"/>
          <p:cNvGrpSpPr/>
          <p:nvPr/>
        </p:nvGrpSpPr>
        <p:grpSpPr>
          <a:xfrm>
            <a:off x="9280698" y="52010"/>
            <a:ext cx="2755914" cy="1716905"/>
            <a:chOff x="3118957" y="1211445"/>
            <a:chExt cx="2755914" cy="1716905"/>
          </a:xfrm>
        </p:grpSpPr>
        <p:sp>
          <p:nvSpPr>
            <p:cNvPr id="10" name="Afgeronde rechthoek 9">
              <a:extLst>
                <a:ext uri="{FF2B5EF4-FFF2-40B4-BE49-F238E27FC236}">
                  <a16:creationId xmlns:a16="http://schemas.microsoft.com/office/drawing/2014/main" id="{D99C9992-9DDA-774A-87E8-8705C8DFAB9F}"/>
                </a:ext>
              </a:extLst>
            </p:cNvPr>
            <p:cNvSpPr/>
            <p:nvPr/>
          </p:nvSpPr>
          <p:spPr>
            <a:xfrm>
              <a:off x="3118957" y="1211445"/>
              <a:ext cx="2755913" cy="1716905"/>
            </a:xfrm>
            <a:prstGeom prst="roundRect">
              <a:avLst/>
            </a:prstGeom>
            <a:solidFill>
              <a:srgbClr val="C73479"/>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1" name="Rechthoek 10"/>
            <p:cNvSpPr/>
            <p:nvPr/>
          </p:nvSpPr>
          <p:spPr>
            <a:xfrm>
              <a:off x="3271357" y="1220190"/>
              <a:ext cx="2603514" cy="1708160"/>
            </a:xfrm>
            <a:prstGeom prst="rect">
              <a:avLst/>
            </a:prstGeom>
            <a:noFill/>
            <a:ln>
              <a:noFill/>
            </a:ln>
          </p:spPr>
          <p:txBody>
            <a:bodyPr wrap="square">
              <a:spAutoFit/>
            </a:bodyPr>
            <a:lstStyle/>
            <a:p>
              <a:pPr marL="457200" indent="-457200">
                <a:buSzPct val="100000"/>
                <a:buAutoNum type="arabicPeriod"/>
                <a:defRPr sz="1900" b="1">
                  <a:latin typeface="Arial"/>
                  <a:ea typeface="Arial"/>
                  <a:cs typeface="Arial"/>
                  <a:sym typeface="Arial"/>
                </a:defRPr>
              </a:pPr>
              <a:r>
                <a:rPr lang="en-US" sz="700" dirty="0" smtClean="0">
                  <a:solidFill>
                    <a:srgbClr val="92D050"/>
                  </a:solidFill>
                </a:rPr>
                <a:t>Semantics</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Choreography</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Unique </a:t>
              </a:r>
              <a:r>
                <a:rPr lang="en-US" sz="700" u="sng" dirty="0" smtClean="0">
                  <a:solidFill>
                    <a:srgbClr val="92D050"/>
                  </a:solidFill>
                </a:rPr>
                <a:t>i</a:t>
              </a:r>
              <a:r>
                <a:rPr lang="en-US" sz="700" dirty="0" smtClean="0">
                  <a:solidFill>
                    <a:srgbClr val="92D050"/>
                  </a:solidFill>
                </a:rPr>
                <a:t>dentification </a:t>
              </a:r>
              <a:endParaRPr lang="en-US" sz="700" u="sng" dirty="0">
                <a:solidFill>
                  <a:srgbClr val="92D050"/>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Application APIs (generic services)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Identity </a:t>
              </a:r>
              <a:r>
                <a:rPr lang="en-US" sz="700" dirty="0">
                  <a:solidFill>
                    <a:schemeClr val="bg1"/>
                  </a:solidFill>
                </a:rPr>
                <a:t>and Authentication </a:t>
              </a:r>
              <a:r>
                <a:rPr lang="en-US" sz="700" dirty="0" smtClean="0">
                  <a:solidFill>
                    <a:schemeClr val="bg1"/>
                  </a:solidFill>
                </a:rPr>
                <a:t>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Data </a:t>
              </a:r>
              <a:r>
                <a:rPr lang="en-US" sz="700" dirty="0">
                  <a:solidFill>
                    <a:schemeClr val="bg1"/>
                  </a:solidFill>
                </a:rPr>
                <a:t>exchange techniques </a:t>
              </a:r>
              <a:r>
                <a:rPr lang="en-US" sz="700" dirty="0" smtClean="0">
                  <a:solidFill>
                    <a:schemeClr val="bg1"/>
                  </a:solidFill>
                </a:rPr>
                <a:t>(API/Broker)</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control </a:t>
              </a:r>
            </a:p>
            <a:p>
              <a:pPr marL="457200" indent="-457200">
                <a:buSzPct val="100000"/>
                <a:buAutoNum type="arabicPeriod"/>
                <a:defRPr sz="1900" b="1">
                  <a:latin typeface="Arial"/>
                  <a:ea typeface="Arial"/>
                  <a:cs typeface="Arial"/>
                  <a:sym typeface="Arial"/>
                </a:defRPr>
              </a:pPr>
              <a:r>
                <a:rPr lang="en-US" sz="700" dirty="0">
                  <a:solidFill>
                    <a:schemeClr val="bg1"/>
                  </a:solidFill>
                </a:rPr>
                <a:t>S</a:t>
              </a:r>
              <a:r>
                <a:rPr lang="en-US" sz="700" dirty="0" smtClean="0">
                  <a:solidFill>
                    <a:schemeClr val="bg1"/>
                  </a:solidFill>
                </a:rPr>
                <a:t>earch systems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a:solidFill>
                    <a:schemeClr val="bg1"/>
                  </a:solidFill>
                </a:rPr>
                <a:t>L</a:t>
              </a:r>
              <a:r>
                <a:rPr lang="en-US" sz="700" dirty="0" smtClean="0">
                  <a:solidFill>
                    <a:schemeClr val="bg1"/>
                  </a:solidFill>
                </a:rPr>
                <a:t>ogistics </a:t>
              </a:r>
              <a:r>
                <a:rPr lang="en-US" sz="700" dirty="0">
                  <a:solidFill>
                    <a:schemeClr val="bg1"/>
                  </a:solidFill>
                </a:rPr>
                <a:t>services registers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API Registry</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Log and audit trails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Platform</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points </a:t>
              </a:r>
            </a:p>
            <a:p>
              <a:pPr marL="457200" indent="-457200">
                <a:buSzPct val="100000"/>
                <a:buAutoNum type="arabicPeriod"/>
                <a:defRPr sz="1900" b="1">
                  <a:latin typeface="Arial"/>
                  <a:ea typeface="Arial"/>
                  <a:cs typeface="Arial"/>
                  <a:sym typeface="Arial"/>
                </a:defRPr>
              </a:pPr>
              <a:r>
                <a:rPr lang="en-US" sz="700" dirty="0">
                  <a:solidFill>
                    <a:schemeClr val="bg1"/>
                  </a:solidFill>
                </a:rPr>
                <a:t>I</a:t>
              </a:r>
              <a:r>
                <a:rPr lang="en-US" sz="700" dirty="0" smtClean="0">
                  <a:solidFill>
                    <a:schemeClr val="bg1"/>
                  </a:solidFill>
                </a:rPr>
                <a:t>nfrastructure components,  storage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Governance</a:t>
              </a:r>
              <a:endParaRPr lang="nl-NL" sz="700" dirty="0">
                <a:solidFill>
                  <a:srgbClr val="92D050"/>
                </a:solidFill>
              </a:endParaRPr>
            </a:p>
          </p:txBody>
        </p:sp>
      </p:grpSp>
      <p:sp>
        <p:nvSpPr>
          <p:cNvPr id="12"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Tree>
    <p:extLst>
      <p:ext uri="{BB962C8B-B14F-4D97-AF65-F5344CB8AC3E}">
        <p14:creationId xmlns:p14="http://schemas.microsoft.com/office/powerpoint/2010/main" val="192216030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7"/>
          <p:cNvSpPr txBox="1"/>
          <p:nvPr/>
        </p:nvSpPr>
        <p:spPr>
          <a:xfrm>
            <a:off x="198896" y="575355"/>
            <a:ext cx="11791174"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300480">
              <a:defRPr sz="4700" baseline="30588">
                <a:solidFill>
                  <a:srgbClr val="E9337C"/>
                </a:solidFill>
                <a:latin typeface="Arial"/>
                <a:ea typeface="Arial"/>
                <a:cs typeface="Arial"/>
                <a:sym typeface="Arial"/>
              </a:defRPr>
            </a:lvl1pPr>
          </a:lstStyle>
          <a:p>
            <a:r>
              <a:rPr lang="nl-NL" sz="2400" baseline="0" dirty="0" smtClean="0"/>
              <a:t>API Broker </a:t>
            </a:r>
            <a:r>
              <a:rPr lang="nl-NL" sz="2400" baseline="0" dirty="0" err="1" smtClean="0"/>
              <a:t>Registry</a:t>
            </a:r>
            <a:endParaRPr sz="2400" dirty="0"/>
          </a:p>
        </p:txBody>
      </p:sp>
      <p:sp>
        <p:nvSpPr>
          <p:cNvPr id="7" name="Tijdelijke aanduiding voor inhoud 2"/>
          <p:cNvSpPr txBox="1">
            <a:spLocks/>
          </p:cNvSpPr>
          <p:nvPr/>
        </p:nvSpPr>
        <p:spPr>
          <a:xfrm>
            <a:off x="838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Who?</a:t>
            </a:r>
          </a:p>
          <a:p>
            <a:pPr lvl="1"/>
            <a:r>
              <a:rPr lang="en-US" smtClean="0"/>
              <a:t>Data Providers</a:t>
            </a:r>
          </a:p>
          <a:p>
            <a:r>
              <a:rPr lang="en-US" smtClean="0"/>
              <a:t>What?</a:t>
            </a:r>
          </a:p>
          <a:p>
            <a:pPr lvl="1"/>
            <a:r>
              <a:rPr lang="en-US" smtClean="0"/>
              <a:t>Broker or through standardized interfaces</a:t>
            </a:r>
          </a:p>
          <a:p>
            <a:r>
              <a:rPr lang="en-US" smtClean="0"/>
              <a:t>When?</a:t>
            </a:r>
          </a:p>
          <a:p>
            <a:pPr lvl="1"/>
            <a:r>
              <a:rPr lang="en-US" smtClean="0"/>
              <a:t>Quality assured data/services should be available for authorized consumers at right time</a:t>
            </a:r>
            <a:endParaRPr lang="en-US" dirty="0"/>
          </a:p>
        </p:txBody>
      </p:sp>
      <p:sp>
        <p:nvSpPr>
          <p:cNvPr id="8" name="Tijdelijke aanduiding voor inhoud 5"/>
          <p:cNvSpPr txBox="1">
            <a:spLocks/>
          </p:cNvSpPr>
          <p:nvPr/>
        </p:nvSpPr>
        <p:spPr>
          <a:xfrm>
            <a:off x="6172200" y="1825625"/>
            <a:ext cx="5181600" cy="435133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Where?</a:t>
            </a:r>
          </a:p>
          <a:p>
            <a:pPr lvl="1"/>
            <a:r>
              <a:rPr lang="en-US" smtClean="0"/>
              <a:t>To a broker or brokers</a:t>
            </a:r>
          </a:p>
          <a:p>
            <a:r>
              <a:rPr lang="en-US" smtClean="0"/>
              <a:t>Why?</a:t>
            </a:r>
          </a:p>
          <a:p>
            <a:pPr lvl="1"/>
            <a:r>
              <a:rPr lang="en-US" smtClean="0"/>
              <a:t>in order to always base decisions on updated knowledge</a:t>
            </a:r>
            <a:endParaRPr lang="en-US" dirty="0" smtClean="0"/>
          </a:p>
        </p:txBody>
      </p:sp>
      <p:grpSp>
        <p:nvGrpSpPr>
          <p:cNvPr id="9" name="Groep 8"/>
          <p:cNvGrpSpPr/>
          <p:nvPr/>
        </p:nvGrpSpPr>
        <p:grpSpPr>
          <a:xfrm>
            <a:off x="9280698" y="52010"/>
            <a:ext cx="2755914" cy="1716905"/>
            <a:chOff x="3118957" y="1211445"/>
            <a:chExt cx="2755914" cy="1716905"/>
          </a:xfrm>
        </p:grpSpPr>
        <p:sp>
          <p:nvSpPr>
            <p:cNvPr id="10" name="Afgeronde rechthoek 9">
              <a:extLst>
                <a:ext uri="{FF2B5EF4-FFF2-40B4-BE49-F238E27FC236}">
                  <a16:creationId xmlns:a16="http://schemas.microsoft.com/office/drawing/2014/main" id="{D99C9992-9DDA-774A-87E8-8705C8DFAB9F}"/>
                </a:ext>
              </a:extLst>
            </p:cNvPr>
            <p:cNvSpPr/>
            <p:nvPr/>
          </p:nvSpPr>
          <p:spPr>
            <a:xfrm>
              <a:off x="3118957" y="1211445"/>
              <a:ext cx="2755913" cy="1716905"/>
            </a:xfrm>
            <a:prstGeom prst="roundRect">
              <a:avLst/>
            </a:prstGeom>
            <a:solidFill>
              <a:srgbClr val="C73479"/>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1" name="Rechthoek 10"/>
            <p:cNvSpPr/>
            <p:nvPr/>
          </p:nvSpPr>
          <p:spPr>
            <a:xfrm>
              <a:off x="3271357" y="1220190"/>
              <a:ext cx="2603514" cy="1708160"/>
            </a:xfrm>
            <a:prstGeom prst="rect">
              <a:avLst/>
            </a:prstGeom>
            <a:noFill/>
            <a:ln>
              <a:noFill/>
            </a:ln>
          </p:spPr>
          <p:txBody>
            <a:bodyPr wrap="square">
              <a:spAutoFit/>
            </a:bodyPr>
            <a:lstStyle/>
            <a:p>
              <a:pPr marL="457200" indent="-457200">
                <a:buSzPct val="100000"/>
                <a:buAutoNum type="arabicPeriod"/>
                <a:defRPr sz="1900" b="1">
                  <a:latin typeface="Arial"/>
                  <a:ea typeface="Arial"/>
                  <a:cs typeface="Arial"/>
                  <a:sym typeface="Arial"/>
                </a:defRPr>
              </a:pPr>
              <a:r>
                <a:rPr lang="en-US" sz="700" dirty="0" smtClean="0">
                  <a:solidFill>
                    <a:srgbClr val="92D050"/>
                  </a:solidFill>
                </a:rPr>
                <a:t>Semantics</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Choreography</a:t>
              </a:r>
            </a:p>
            <a:p>
              <a:pPr marL="457200" indent="-457200">
                <a:buSzPct val="100000"/>
                <a:buAutoNum type="arabicPeriod"/>
                <a:defRPr sz="1900" b="1">
                  <a:latin typeface="Arial"/>
                  <a:ea typeface="Arial"/>
                  <a:cs typeface="Arial"/>
                  <a:sym typeface="Arial"/>
                </a:defRPr>
              </a:pPr>
              <a:r>
                <a:rPr lang="en-US" sz="700" dirty="0" smtClean="0">
                  <a:solidFill>
                    <a:srgbClr val="92D050"/>
                  </a:solidFill>
                </a:rPr>
                <a:t>Unique </a:t>
              </a:r>
              <a:r>
                <a:rPr lang="en-US" sz="700" u="sng" dirty="0" smtClean="0">
                  <a:solidFill>
                    <a:srgbClr val="92D050"/>
                  </a:solidFill>
                </a:rPr>
                <a:t>i</a:t>
              </a:r>
              <a:r>
                <a:rPr lang="en-US" sz="700" dirty="0" smtClean="0">
                  <a:solidFill>
                    <a:srgbClr val="92D050"/>
                  </a:solidFill>
                </a:rPr>
                <a:t>dentification </a:t>
              </a:r>
              <a:endParaRPr lang="en-US" sz="700" u="sng" dirty="0">
                <a:solidFill>
                  <a:srgbClr val="92D050"/>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Application APIs (generic services)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Identity </a:t>
              </a:r>
              <a:r>
                <a:rPr lang="en-US" sz="700" dirty="0">
                  <a:solidFill>
                    <a:schemeClr val="bg1"/>
                  </a:solidFill>
                </a:rPr>
                <a:t>and Authentication </a:t>
              </a:r>
              <a:r>
                <a:rPr lang="en-US" sz="700" dirty="0" smtClean="0">
                  <a:solidFill>
                    <a:schemeClr val="bg1"/>
                  </a:solidFill>
                </a:rPr>
                <a:t>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Data </a:t>
              </a:r>
              <a:r>
                <a:rPr lang="en-US" sz="700" dirty="0">
                  <a:solidFill>
                    <a:schemeClr val="bg1"/>
                  </a:solidFill>
                </a:rPr>
                <a:t>exchange techniques </a:t>
              </a:r>
              <a:r>
                <a:rPr lang="en-US" sz="700" dirty="0" smtClean="0">
                  <a:solidFill>
                    <a:schemeClr val="bg1"/>
                  </a:solidFill>
                </a:rPr>
                <a:t>(API/Broker)</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control </a:t>
              </a:r>
            </a:p>
            <a:p>
              <a:pPr marL="457200" indent="-457200">
                <a:buSzPct val="100000"/>
                <a:buAutoNum type="arabicPeriod"/>
                <a:defRPr sz="1900" b="1">
                  <a:latin typeface="Arial"/>
                  <a:ea typeface="Arial"/>
                  <a:cs typeface="Arial"/>
                  <a:sym typeface="Arial"/>
                </a:defRPr>
              </a:pPr>
              <a:r>
                <a:rPr lang="en-US" sz="700" dirty="0">
                  <a:solidFill>
                    <a:schemeClr val="bg1"/>
                  </a:solidFill>
                </a:rPr>
                <a:t>S</a:t>
              </a:r>
              <a:r>
                <a:rPr lang="en-US" sz="700" dirty="0" smtClean="0">
                  <a:solidFill>
                    <a:schemeClr val="bg1"/>
                  </a:solidFill>
                </a:rPr>
                <a:t>earch systems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a:solidFill>
                    <a:schemeClr val="bg1"/>
                  </a:solidFill>
                </a:rPr>
                <a:t>L</a:t>
              </a:r>
              <a:r>
                <a:rPr lang="en-US" sz="700" dirty="0" smtClean="0">
                  <a:solidFill>
                    <a:schemeClr val="bg1"/>
                  </a:solidFill>
                </a:rPr>
                <a:t>ogistics </a:t>
              </a:r>
              <a:r>
                <a:rPr lang="en-US" sz="700" dirty="0">
                  <a:solidFill>
                    <a:schemeClr val="bg1"/>
                  </a:solidFill>
                </a:rPr>
                <a:t>services registers </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API Registry</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Log and audit trails</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Platform</a:t>
              </a:r>
            </a:p>
            <a:p>
              <a:pPr marL="457200" indent="-457200">
                <a:buSzPct val="100000"/>
                <a:buAutoNum type="arabicPeriod"/>
                <a:defRPr sz="1900" b="1">
                  <a:latin typeface="Arial"/>
                  <a:ea typeface="Arial"/>
                  <a:cs typeface="Arial"/>
                  <a:sym typeface="Arial"/>
                </a:defRPr>
              </a:pPr>
              <a:r>
                <a:rPr lang="en-US" sz="700" dirty="0" smtClean="0">
                  <a:solidFill>
                    <a:schemeClr val="bg1"/>
                  </a:solidFill>
                </a:rPr>
                <a:t>Access </a:t>
              </a:r>
              <a:r>
                <a:rPr lang="en-US" sz="700" dirty="0">
                  <a:solidFill>
                    <a:schemeClr val="bg1"/>
                  </a:solidFill>
                </a:rPr>
                <a:t>points </a:t>
              </a:r>
            </a:p>
            <a:p>
              <a:pPr marL="457200" indent="-457200">
                <a:buSzPct val="100000"/>
                <a:buAutoNum type="arabicPeriod"/>
                <a:defRPr sz="1900" b="1">
                  <a:latin typeface="Arial"/>
                  <a:ea typeface="Arial"/>
                  <a:cs typeface="Arial"/>
                  <a:sym typeface="Arial"/>
                </a:defRPr>
              </a:pPr>
              <a:r>
                <a:rPr lang="en-US" sz="700" dirty="0">
                  <a:solidFill>
                    <a:schemeClr val="bg1"/>
                  </a:solidFill>
                </a:rPr>
                <a:t>I</a:t>
              </a:r>
              <a:r>
                <a:rPr lang="en-US" sz="700" dirty="0" smtClean="0">
                  <a:solidFill>
                    <a:schemeClr val="bg1"/>
                  </a:solidFill>
                </a:rPr>
                <a:t>nfrastructure components,  storage </a:t>
              </a:r>
              <a:endParaRPr lang="en-US" sz="700" dirty="0">
                <a:solidFill>
                  <a:schemeClr val="bg1"/>
                </a:solidFill>
              </a:endParaRPr>
            </a:p>
            <a:p>
              <a:pPr marL="457200" indent="-457200">
                <a:buSzPct val="100000"/>
                <a:buAutoNum type="arabicPeriod"/>
                <a:defRPr sz="1900" b="1">
                  <a:latin typeface="Arial"/>
                  <a:ea typeface="Arial"/>
                  <a:cs typeface="Arial"/>
                  <a:sym typeface="Arial"/>
                </a:defRPr>
              </a:pPr>
              <a:r>
                <a:rPr lang="en-US" sz="700" dirty="0" smtClean="0">
                  <a:solidFill>
                    <a:srgbClr val="92D050"/>
                  </a:solidFill>
                </a:rPr>
                <a:t>Governance</a:t>
              </a:r>
              <a:endParaRPr lang="nl-NL" sz="700" dirty="0">
                <a:solidFill>
                  <a:srgbClr val="92D050"/>
                </a:solidFill>
              </a:endParaRPr>
            </a:p>
          </p:txBody>
        </p:sp>
      </p:grpSp>
      <p:sp>
        <p:nvSpPr>
          <p:cNvPr id="12" name="CasellaDiTesto 26"/>
          <p:cNvSpPr txBox="1"/>
          <p:nvPr/>
        </p:nvSpPr>
        <p:spPr>
          <a:xfrm>
            <a:off x="4091553" y="6519450"/>
            <a:ext cx="7601329"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defRPr sz="2400" b="1" baseline="30000">
                <a:solidFill>
                  <a:srgbClr val="FFFFFF"/>
                </a:solidFill>
                <a:latin typeface="Arial"/>
                <a:ea typeface="Arial"/>
                <a:cs typeface="Arial"/>
                <a:sym typeface="Arial"/>
              </a:defRPr>
            </a:pPr>
            <a:r>
              <a:rPr lang="nl-NL" dirty="0" smtClean="0"/>
              <a:t>FEDeRATED </a:t>
            </a:r>
            <a:r>
              <a:rPr lang="nl-NL" dirty="0" smtClean="0"/>
              <a:t>Living Labs Workshop, state of Play Architecture 23022021</a:t>
            </a:r>
            <a:endParaRPr dirty="0"/>
          </a:p>
        </p:txBody>
      </p:sp>
    </p:spTree>
    <p:extLst>
      <p:ext uri="{BB962C8B-B14F-4D97-AF65-F5344CB8AC3E}">
        <p14:creationId xmlns:p14="http://schemas.microsoft.com/office/powerpoint/2010/main" val="108822137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1281</Words>
  <Application>Microsoft Office PowerPoint</Application>
  <PresentationFormat>Breedbeeld</PresentationFormat>
  <Paragraphs>288</Paragraphs>
  <Slides>15</Slides>
  <Notes>1</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15</vt:i4>
      </vt:variant>
    </vt:vector>
  </HeadingPairs>
  <TitlesOfParts>
    <vt:vector size="26" baseType="lpstr">
      <vt:lpstr>Arial</vt:lpstr>
      <vt:lpstr>Calibri</vt:lpstr>
      <vt:lpstr>Calibri Light</vt:lpstr>
      <vt:lpstr>Helvetica</vt:lpstr>
      <vt:lpstr>Helvetica Light</vt:lpstr>
      <vt:lpstr>Helvetica Neue</vt:lpstr>
      <vt:lpstr>Helvetica Neue Medium</vt:lpstr>
      <vt:lpstr>Helvetica Neue Thin</vt:lpstr>
      <vt:lpstr>Times New Roman</vt:lpstr>
      <vt:lpstr>Verdana</vt:lpstr>
      <vt:lpstr>Tema di Office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Bockel, R. van (Roeland) - DGB</dc:creator>
  <cp:lastModifiedBy>Bockel, R. van (Roeland) - DGB</cp:lastModifiedBy>
  <cp:revision>44</cp:revision>
  <dcterms:modified xsi:type="dcterms:W3CDTF">2021-02-23T11:26:27Z</dcterms:modified>
</cp:coreProperties>
</file>